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  <p:sldId id="305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2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5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79.wmf"/><Relationship Id="rId21" Type="http://schemas.openxmlformats.org/officeDocument/2006/relationships/image" Target="../media/image188.wmf"/><Relationship Id="rId7" Type="http://schemas.openxmlformats.org/officeDocument/2006/relationships/image" Target="../media/image18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6.wmf"/><Relationship Id="rId25" Type="http://schemas.openxmlformats.org/officeDocument/2006/relationships/image" Target="../media/image190.wmf"/><Relationship Id="rId33" Type="http://schemas.openxmlformats.org/officeDocument/2006/relationships/image" Target="../media/image19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3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0.wmf"/><Relationship Id="rId15" Type="http://schemas.openxmlformats.org/officeDocument/2006/relationships/image" Target="../media/image185.wmf"/><Relationship Id="rId23" Type="http://schemas.openxmlformats.org/officeDocument/2006/relationships/image" Target="../media/image189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87.wmf"/><Relationship Id="rId31" Type="http://schemas.openxmlformats.org/officeDocument/2006/relationships/image" Target="../media/image19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2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1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FC337-B327-7C36-2163-7490E7754D20}"/>
              </a:ext>
            </a:extLst>
          </p:cNvPr>
          <p:cNvGrpSpPr/>
          <p:nvPr/>
        </p:nvGrpSpPr>
        <p:grpSpPr>
          <a:xfrm>
            <a:off x="1262062" y="3762342"/>
            <a:ext cx="6443663" cy="600108"/>
            <a:chOff x="1262062" y="3762342"/>
            <a:chExt cx="6443663" cy="6001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EBDF8B-6F52-E776-D556-35692660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62" y="3762342"/>
              <a:ext cx="6443663" cy="60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7BBF7-067F-63C9-3D43-B3E52023692A}"/>
              </a:ext>
            </a:extLst>
          </p:cNvPr>
          <p:cNvGrpSpPr/>
          <p:nvPr/>
        </p:nvGrpSpPr>
        <p:grpSpPr>
          <a:xfrm>
            <a:off x="1262063" y="4505945"/>
            <a:ext cx="6453188" cy="600995"/>
            <a:chOff x="1262063" y="4505945"/>
            <a:chExt cx="6453188" cy="6009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46CC52-531B-3F80-2B5C-5C19EF2C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63" y="4505945"/>
              <a:ext cx="6453188" cy="600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905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395537" y="2476500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1067430" y="4480129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68B77F-2843-76A6-EDAB-1549777E5118}"/>
              </a:ext>
            </a:extLst>
          </p:cNvPr>
          <p:cNvGrpSpPr/>
          <p:nvPr/>
        </p:nvGrpSpPr>
        <p:grpSpPr>
          <a:xfrm>
            <a:off x="994085" y="568596"/>
            <a:ext cx="6419850" cy="4962525"/>
            <a:chOff x="994085" y="568596"/>
            <a:chExt cx="6419850" cy="4962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577D59-86D4-1967-B00A-6645B49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85" y="568596"/>
              <a:ext cx="6419850" cy="496252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1714494" y="3780262"/>
              <a:ext cx="5486405" cy="31076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434</Words>
  <Application>Microsoft Office PowerPoint</Application>
  <PresentationFormat>On-screen Show (4:3)</PresentationFormat>
  <Paragraphs>162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365</cp:revision>
  <dcterms:created xsi:type="dcterms:W3CDTF">2019-06-21T10:17:12Z</dcterms:created>
  <dcterms:modified xsi:type="dcterms:W3CDTF">2023-04-17T17:24:32Z</dcterms:modified>
</cp:coreProperties>
</file>