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70" y="-22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32.wmf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33" Type="http://schemas.openxmlformats.org/officeDocument/2006/relationships/image" Target="../media/image47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0.wmf"/><Relationship Id="rId31" Type="http://schemas.openxmlformats.org/officeDocument/2006/relationships/image" Target="../media/image4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259</Words>
  <Application>Microsoft Office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148</cp:revision>
  <dcterms:created xsi:type="dcterms:W3CDTF">2019-06-21T10:17:12Z</dcterms:created>
  <dcterms:modified xsi:type="dcterms:W3CDTF">2022-09-27T20:46:46Z</dcterms:modified>
</cp:coreProperties>
</file>