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89" r:id="rId27"/>
    <p:sldId id="288" r:id="rId28"/>
    <p:sldId id="269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50" d="100"/>
          <a:sy n="150" d="100"/>
        </p:scale>
        <p:origin x="282" y="-810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49.wmf"/><Relationship Id="rId21" Type="http://schemas.openxmlformats.org/officeDocument/2006/relationships/image" Target="../media/image158.wmf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56.wmf"/><Relationship Id="rId25" Type="http://schemas.openxmlformats.org/officeDocument/2006/relationships/image" Target="../media/image160.wmf"/><Relationship Id="rId33" Type="http://schemas.openxmlformats.org/officeDocument/2006/relationships/image" Target="../media/image16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6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50.wmf"/><Relationship Id="rId15" Type="http://schemas.openxmlformats.org/officeDocument/2006/relationships/image" Target="../media/image155.wmf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7.wmf"/><Relationship Id="rId31" Type="http://schemas.openxmlformats.org/officeDocument/2006/relationships/image" Target="../media/image16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61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375</Words>
  <Application>Microsoft Office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292</cp:revision>
  <dcterms:created xsi:type="dcterms:W3CDTF">2019-06-21T10:17:12Z</dcterms:created>
  <dcterms:modified xsi:type="dcterms:W3CDTF">2022-11-13T11:22:49Z</dcterms:modified>
</cp:coreProperties>
</file>