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8" r:id="rId27"/>
    <p:sldId id="26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22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6.wmf"/><Relationship Id="rId21" Type="http://schemas.openxmlformats.org/officeDocument/2006/relationships/image" Target="../media/image155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3.wmf"/><Relationship Id="rId25" Type="http://schemas.openxmlformats.org/officeDocument/2006/relationships/image" Target="../media/image157.wmf"/><Relationship Id="rId33" Type="http://schemas.openxmlformats.org/officeDocument/2006/relationships/image" Target="../media/image161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0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4.wmf"/><Relationship Id="rId31" Type="http://schemas.openxmlformats.org/officeDocument/2006/relationships/image" Target="../media/image16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8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288</cp:revision>
  <dcterms:created xsi:type="dcterms:W3CDTF">2019-06-21T10:17:12Z</dcterms:created>
  <dcterms:modified xsi:type="dcterms:W3CDTF">2022-11-12T23:34:28Z</dcterms:modified>
</cp:coreProperties>
</file>