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1" r:id="rId3"/>
    <p:sldId id="263" r:id="rId4"/>
    <p:sldId id="272" r:id="rId5"/>
    <p:sldId id="270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4" r:id="rId14"/>
    <p:sldId id="280" r:id="rId15"/>
    <p:sldId id="281" r:id="rId16"/>
    <p:sldId id="265" r:id="rId17"/>
    <p:sldId id="266" r:id="rId18"/>
    <p:sldId id="267" r:id="rId19"/>
    <p:sldId id="268" r:id="rId20"/>
    <p:sldId id="269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20" y="96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71.png"/><Relationship Id="rId39" Type="http://schemas.openxmlformats.org/officeDocument/2006/relationships/image" Target="../media/image84.png"/><Relationship Id="rId21" Type="http://schemas.openxmlformats.org/officeDocument/2006/relationships/image" Target="../media/image66.png"/><Relationship Id="rId34" Type="http://schemas.openxmlformats.org/officeDocument/2006/relationships/image" Target="../media/image79.png"/><Relationship Id="rId42" Type="http://schemas.openxmlformats.org/officeDocument/2006/relationships/image" Target="../media/image87.png"/><Relationship Id="rId47" Type="http://schemas.openxmlformats.org/officeDocument/2006/relationships/image" Target="../media/image92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29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24" Type="http://schemas.openxmlformats.org/officeDocument/2006/relationships/image" Target="../media/image69.png"/><Relationship Id="rId32" Type="http://schemas.openxmlformats.org/officeDocument/2006/relationships/image" Target="../media/image77.png"/><Relationship Id="rId37" Type="http://schemas.openxmlformats.org/officeDocument/2006/relationships/image" Target="../media/image82.png"/><Relationship Id="rId40" Type="http://schemas.openxmlformats.org/officeDocument/2006/relationships/image" Target="../media/image85.png"/><Relationship Id="rId45" Type="http://schemas.openxmlformats.org/officeDocument/2006/relationships/image" Target="../media/image90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28" Type="http://schemas.openxmlformats.org/officeDocument/2006/relationships/image" Target="../media/image73.png"/><Relationship Id="rId36" Type="http://schemas.openxmlformats.org/officeDocument/2006/relationships/image" Target="../media/image81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31" Type="http://schemas.openxmlformats.org/officeDocument/2006/relationships/image" Target="../media/image76.png"/><Relationship Id="rId44" Type="http://schemas.openxmlformats.org/officeDocument/2006/relationships/image" Target="../media/image89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Relationship Id="rId27" Type="http://schemas.openxmlformats.org/officeDocument/2006/relationships/image" Target="../media/image72.png"/><Relationship Id="rId30" Type="http://schemas.openxmlformats.org/officeDocument/2006/relationships/image" Target="../media/image75.png"/><Relationship Id="rId35" Type="http://schemas.openxmlformats.org/officeDocument/2006/relationships/image" Target="../media/image80.png"/><Relationship Id="rId43" Type="http://schemas.openxmlformats.org/officeDocument/2006/relationships/image" Target="../media/image88.png"/><Relationship Id="rId48" Type="http://schemas.openxmlformats.org/officeDocument/2006/relationships/image" Target="../media/image93.png"/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70.png"/><Relationship Id="rId33" Type="http://schemas.openxmlformats.org/officeDocument/2006/relationships/image" Target="../media/image78.png"/><Relationship Id="rId38" Type="http://schemas.openxmlformats.org/officeDocument/2006/relationships/image" Target="../media/image83.png"/><Relationship Id="rId46" Type="http://schemas.openxmlformats.org/officeDocument/2006/relationships/image" Target="../media/image91.png"/><Relationship Id="rId20" Type="http://schemas.openxmlformats.org/officeDocument/2006/relationships/image" Target="../media/image65.png"/><Relationship Id="rId41" Type="http://schemas.openxmlformats.org/officeDocument/2006/relationships/image" Target="../media/image8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18" Type="http://schemas.openxmlformats.org/officeDocument/2006/relationships/image" Target="../media/image110.png"/><Relationship Id="rId3" Type="http://schemas.openxmlformats.org/officeDocument/2006/relationships/image" Target="../media/image95.png"/><Relationship Id="rId21" Type="http://schemas.openxmlformats.org/officeDocument/2006/relationships/image" Target="../media/image113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17" Type="http://schemas.openxmlformats.org/officeDocument/2006/relationships/image" Target="../media/image109.png"/><Relationship Id="rId2" Type="http://schemas.openxmlformats.org/officeDocument/2006/relationships/image" Target="../media/image94.png"/><Relationship Id="rId16" Type="http://schemas.openxmlformats.org/officeDocument/2006/relationships/image" Target="../media/image108.png"/><Relationship Id="rId20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5" Type="http://schemas.openxmlformats.org/officeDocument/2006/relationships/image" Target="../media/image107.png"/><Relationship Id="rId10" Type="http://schemas.openxmlformats.org/officeDocument/2006/relationships/image" Target="../media/image102.png"/><Relationship Id="rId19" Type="http://schemas.openxmlformats.org/officeDocument/2006/relationships/image" Target="../media/image111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Relationship Id="rId14" Type="http://schemas.openxmlformats.org/officeDocument/2006/relationships/image" Target="../media/image10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png"/><Relationship Id="rId5" Type="http://schemas.openxmlformats.org/officeDocument/2006/relationships/image" Target="../media/image3.wmf"/><Relationship Id="rId10" Type="http://schemas.openxmlformats.org/officeDocument/2006/relationships/image" Target="../media/image1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2.wmf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17.bin"/><Relationship Id="rId3" Type="http://schemas.openxmlformats.org/officeDocument/2006/relationships/image" Target="../media/image117.wmf"/><Relationship Id="rId21" Type="http://schemas.openxmlformats.org/officeDocument/2006/relationships/image" Target="../media/image126.wmf"/><Relationship Id="rId7" Type="http://schemas.openxmlformats.org/officeDocument/2006/relationships/image" Target="../media/image119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24.wmf"/><Relationship Id="rId25" Type="http://schemas.openxmlformats.org/officeDocument/2006/relationships/image" Target="../media/image128.wmf"/><Relationship Id="rId33" Type="http://schemas.openxmlformats.org/officeDocument/2006/relationships/image" Target="../media/image132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29" Type="http://schemas.openxmlformats.org/officeDocument/2006/relationships/image" Target="../media/image130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21.wmf"/><Relationship Id="rId24" Type="http://schemas.openxmlformats.org/officeDocument/2006/relationships/oleObject" Target="../embeddings/oleObject16.bin"/><Relationship Id="rId32" Type="http://schemas.openxmlformats.org/officeDocument/2006/relationships/oleObject" Target="../embeddings/oleObject20.bin"/><Relationship Id="rId5" Type="http://schemas.openxmlformats.org/officeDocument/2006/relationships/image" Target="../media/image118.wmf"/><Relationship Id="rId15" Type="http://schemas.openxmlformats.org/officeDocument/2006/relationships/image" Target="../media/image123.wmf"/><Relationship Id="rId23" Type="http://schemas.openxmlformats.org/officeDocument/2006/relationships/image" Target="../media/image127.wmf"/><Relationship Id="rId28" Type="http://schemas.openxmlformats.org/officeDocument/2006/relationships/oleObject" Target="../embeddings/oleObject18.bin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25.wmf"/><Relationship Id="rId31" Type="http://schemas.openxmlformats.org/officeDocument/2006/relationships/image" Target="../media/image131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20.wmf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129.wmf"/><Relationship Id="rId30" Type="http://schemas.openxmlformats.org/officeDocument/2006/relationships/oleObject" Target="../embeddings/oleObject19.bin"/><Relationship Id="rId8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533577" y="571498"/>
            <a:ext cx="4894959" cy="5857875"/>
            <a:chOff x="1436339" y="597648"/>
            <a:chExt cx="4894959" cy="5857875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6148" y="597648"/>
              <a:ext cx="3105150" cy="5857875"/>
            </a:xfrm>
            <a:prstGeom prst="rect">
              <a:avLst/>
            </a:prstGeom>
          </p:spPr>
        </p:pic>
        <p:sp>
          <p:nvSpPr>
            <p:cNvPr id="9" name="Левая фигурная скобка 8"/>
            <p:cNvSpPr/>
            <p:nvPr/>
          </p:nvSpPr>
          <p:spPr>
            <a:xfrm>
              <a:off x="2819400" y="144884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2819400" y="293370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2845594" y="101917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2869406" y="274320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65722" y="83081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52575" y="185546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60327" y="260615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52575" y="342221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88466" y="549716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2819997" y="505777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2818431" y="430529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6339" y="442678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2855492" y="127995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463407" y="1161602"/>
              <a:ext cx="1388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24813" y="571499"/>
            <a:ext cx="5106965" cy="5857875"/>
            <a:chOff x="1224333" y="597648"/>
            <a:chExt cx="5106965" cy="5857875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2819400" y="144884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2819400" y="293370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2845594" y="101917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2869406" y="274320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190750" y="840343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76351" y="1855465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1625" y="2549007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19225" y="3455476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24333" y="5505836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2819997" y="505777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2818431" y="430529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76350" y="4357385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2855492" y="127995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419225" y="1113976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40" name="Рисунок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6148" y="597648"/>
              <a:ext cx="3105150" cy="5857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E158080-293B-4823-5BD7-60EFBDF85DA1}"/>
              </a:ext>
            </a:extLst>
          </p:cNvPr>
          <p:cNvGrpSpPr/>
          <p:nvPr/>
        </p:nvGrpSpPr>
        <p:grpSpPr>
          <a:xfrm>
            <a:off x="113210" y="185058"/>
            <a:ext cx="2246811" cy="1178908"/>
            <a:chOff x="1419497" y="1439092"/>
            <a:chExt cx="2246811" cy="117890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FA27BB-DA17-1E51-CDB8-68F5B7BE8C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5BA28-193F-3D75-FA35-9E4F8A276004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Материал</a:t>
              </a:r>
            </a:p>
          </p:txBody>
        </p:sp>
        <p:cxnSp>
          <p:nvCxnSpPr>
            <p:cNvPr id="36" name="Прямая со стрелкой 21">
              <a:extLst>
                <a:ext uri="{FF2B5EF4-FFF2-40B4-BE49-F238E27FC236}">
                  <a16:creationId xmlns:a16="http://schemas.microsoft.com/office/drawing/2014/main" id="{765513D0-0C5B-3470-6D3D-9C77C4F83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21">
              <a:extLst>
                <a:ext uri="{FF2B5EF4-FFF2-40B4-BE49-F238E27FC236}">
                  <a16:creationId xmlns:a16="http://schemas.microsoft.com/office/drawing/2014/main" id="{A31CE6B4-F54B-DDD3-1DB1-0B381C34F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B99048-2CD0-DABB-7CBA-97BD1BD6EC21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слой</a:t>
              </a:r>
            </a:p>
          </p:txBody>
        </p:sp>
        <p:cxnSp>
          <p:nvCxnSpPr>
            <p:cNvPr id="46" name="Прямая со стрелкой 21">
              <a:extLst>
                <a:ext uri="{FF2B5EF4-FFF2-40B4-BE49-F238E27FC236}">
                  <a16:creationId xmlns:a16="http://schemas.microsoft.com/office/drawing/2014/main" id="{7336840E-511B-5F53-F30E-867C29305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6478ED-0D96-36B1-E38C-DC1D6926F38F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 слоя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AA464D-8152-1EF6-F95F-F1FD2092E327}"/>
              </a:ext>
            </a:extLst>
          </p:cNvPr>
          <p:cNvGrpSpPr/>
          <p:nvPr/>
        </p:nvGrpSpPr>
        <p:grpSpPr>
          <a:xfrm>
            <a:off x="2277290" y="145870"/>
            <a:ext cx="2246811" cy="1178908"/>
            <a:chOff x="1419497" y="1439092"/>
            <a:chExt cx="2246811" cy="1178908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AFC0337-4D06-9AF0-1377-3E5CA2C50C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9690A7-F44B-CDB4-95E8-11B4BF5CA8E8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Material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Прямая со стрелкой 21">
              <a:extLst>
                <a:ext uri="{FF2B5EF4-FFF2-40B4-BE49-F238E27FC236}">
                  <a16:creationId xmlns:a16="http://schemas.microsoft.com/office/drawing/2014/main" id="{E54F0A6A-7298-5E3E-0688-225C545A5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21">
              <a:extLst>
                <a:ext uri="{FF2B5EF4-FFF2-40B4-BE49-F238E27FC236}">
                  <a16:creationId xmlns:a16="http://schemas.microsoft.com/office/drawing/2014/main" id="{4B57C29A-D331-04B5-3CE6-F9947CF94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4F75C7-F0D1-2CFD-826A-1569C33410E4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=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Прямая со стрелкой 21">
              <a:extLst>
                <a:ext uri="{FF2B5EF4-FFF2-40B4-BE49-F238E27FC236}">
                  <a16:creationId xmlns:a16="http://schemas.microsoft.com/office/drawing/2014/main" id="{A994F319-BA45-9FA8-DFB0-2B0160F273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B31B4A-B6F3-3E53-7927-E63DA353B8A4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index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0D587A18-0142-CE2E-72AF-75AF98F4E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5583" b="40855"/>
          <a:stretch/>
        </p:blipFill>
        <p:spPr>
          <a:xfrm>
            <a:off x="4553373" y="102222"/>
            <a:ext cx="1390768" cy="1622438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60CBC5D-1D09-FC60-EDDB-AFCA41C10012}"/>
              </a:ext>
            </a:extLst>
          </p:cNvPr>
          <p:cNvGrpSpPr/>
          <p:nvPr/>
        </p:nvGrpSpPr>
        <p:grpSpPr>
          <a:xfrm>
            <a:off x="6155660" y="101378"/>
            <a:ext cx="2671021" cy="1614573"/>
            <a:chOff x="2754419" y="2826798"/>
            <a:chExt cx="2671021" cy="1614573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8F80004-A3A8-28D8-0C9F-4AE894F31D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153" b="41143"/>
            <a:stretch/>
          </p:blipFill>
          <p:spPr>
            <a:xfrm>
              <a:off x="2757048" y="2826798"/>
              <a:ext cx="2668392" cy="161457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E507022-AA43-AAFE-5D40-E7632ECBA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16367" r="86149" b="60855"/>
            <a:stretch/>
          </p:blipFill>
          <p:spPr>
            <a:xfrm>
              <a:off x="2754419" y="3274695"/>
              <a:ext cx="788881" cy="624840"/>
            </a:xfrm>
            <a:prstGeom prst="rect">
              <a:avLst/>
            </a:prstGeom>
          </p:spPr>
        </p:pic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E6E95D8D-E2F9-C2E3-9714-1FED7561F4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29" t="17524" r="702" b="57939"/>
          <a:stretch/>
        </p:blipFill>
        <p:spPr>
          <a:xfrm>
            <a:off x="3853362" y="4624705"/>
            <a:ext cx="2139950" cy="6731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19E8AA1-E6C5-58F1-D84C-0B24357527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4" t="41898" r="614" b="8101"/>
          <a:stretch/>
        </p:blipFill>
        <p:spPr>
          <a:xfrm>
            <a:off x="187234" y="5372463"/>
            <a:ext cx="5626100" cy="137160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0B099BC0-F38D-0480-C384-1C1206BD545A}"/>
              </a:ext>
            </a:extLst>
          </p:cNvPr>
          <p:cNvGrpSpPr/>
          <p:nvPr/>
        </p:nvGrpSpPr>
        <p:grpSpPr>
          <a:xfrm>
            <a:off x="167822" y="2605859"/>
            <a:ext cx="3479800" cy="1877604"/>
            <a:chOff x="699045" y="2579733"/>
            <a:chExt cx="3479800" cy="1877604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E6E192-73AE-D41D-2454-6423A21E92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25" t="12339" r="38183" b="40276"/>
            <a:stretch/>
          </p:blipFill>
          <p:spPr>
            <a:xfrm>
              <a:off x="699045" y="2579733"/>
              <a:ext cx="3479800" cy="1877604"/>
            </a:xfrm>
            <a:prstGeom prst="rect">
              <a:avLst/>
            </a:prstGeom>
          </p:spPr>
        </p:pic>
        <p:sp>
          <p:nvSpPr>
            <p:cNvPr id="71" name="Овал 2">
              <a:extLst>
                <a:ext uri="{FF2B5EF4-FFF2-40B4-BE49-F238E27FC236}">
                  <a16:creationId xmlns:a16="http://schemas.microsoft.com/office/drawing/2014/main" id="{346C0489-C8BA-5D8C-4760-9352199B07AC}"/>
                </a:ext>
              </a:extLst>
            </p:cNvPr>
            <p:cNvSpPr/>
            <p:nvPr/>
          </p:nvSpPr>
          <p:spPr>
            <a:xfrm>
              <a:off x="2366493" y="2895599"/>
              <a:ext cx="1517530" cy="2830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A8D394-0C19-42B6-EACB-C871E0EC6AC3}"/>
              </a:ext>
            </a:extLst>
          </p:cNvPr>
          <p:cNvGrpSpPr/>
          <p:nvPr/>
        </p:nvGrpSpPr>
        <p:grpSpPr>
          <a:xfrm>
            <a:off x="168093" y="4531269"/>
            <a:ext cx="3489325" cy="673100"/>
            <a:chOff x="699316" y="4505143"/>
            <a:chExt cx="3489325" cy="673100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8981D3A-A6F6-D048-33EF-55504FE9E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8" t="17524" r="38272" b="57939"/>
            <a:stretch/>
          </p:blipFill>
          <p:spPr>
            <a:xfrm>
              <a:off x="699316" y="4505143"/>
              <a:ext cx="3489325" cy="673100"/>
            </a:xfrm>
            <a:prstGeom prst="rect">
              <a:avLst/>
            </a:prstGeom>
          </p:spPr>
        </p:pic>
        <p:sp>
          <p:nvSpPr>
            <p:cNvPr id="72" name="Овал 2">
              <a:extLst>
                <a:ext uri="{FF2B5EF4-FFF2-40B4-BE49-F238E27FC236}">
                  <a16:creationId xmlns:a16="http://schemas.microsoft.com/office/drawing/2014/main" id="{7CDB9E47-0A3E-63A6-26B5-01F5D3F0C1CA}"/>
                </a:ext>
              </a:extLst>
            </p:cNvPr>
            <p:cNvSpPr/>
            <p:nvPr/>
          </p:nvSpPr>
          <p:spPr>
            <a:xfrm>
              <a:off x="742345" y="4864101"/>
              <a:ext cx="1556718" cy="29572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33E1EB6-0A08-0ED7-50CE-D3EB0C792FE1}"/>
              </a:ext>
            </a:extLst>
          </p:cNvPr>
          <p:cNvGrpSpPr/>
          <p:nvPr/>
        </p:nvGrpSpPr>
        <p:grpSpPr>
          <a:xfrm>
            <a:off x="5896586" y="1973511"/>
            <a:ext cx="3105150" cy="1285875"/>
            <a:chOff x="1690347" y="771728"/>
            <a:chExt cx="3105150" cy="1285875"/>
          </a:xfrm>
        </p:grpSpPr>
        <p:pic>
          <p:nvPicPr>
            <p:cNvPr id="76" name="Рисунок 39">
              <a:extLst>
                <a:ext uri="{FF2B5EF4-FFF2-40B4-BE49-F238E27FC236}">
                  <a16:creationId xmlns:a16="http://schemas.microsoft.com/office/drawing/2014/main" id="{99DF09DD-4F40-AFCD-E142-8ED1A117A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1690347" y="771728"/>
              <a:ext cx="3105150" cy="1285875"/>
            </a:xfrm>
            <a:prstGeom prst="rect">
              <a:avLst/>
            </a:prstGeom>
          </p:spPr>
        </p:pic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BC41EF9F-D099-44B0-0BA4-967DBB56FAFB}"/>
                </a:ext>
              </a:extLst>
            </p:cNvPr>
            <p:cNvSpPr/>
            <p:nvPr/>
          </p:nvSpPr>
          <p:spPr>
            <a:xfrm>
              <a:off x="1959430" y="992776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9D3E637B-C1B9-AF2B-069E-D14AFF9FDBD6}"/>
                </a:ext>
              </a:extLst>
            </p:cNvPr>
            <p:cNvSpPr/>
            <p:nvPr/>
          </p:nvSpPr>
          <p:spPr>
            <a:xfrm>
              <a:off x="1955075" y="1484810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8D0E0A9-1EFC-68DD-6343-56EF9485228A}"/>
              </a:ext>
            </a:extLst>
          </p:cNvPr>
          <p:cNvGrpSpPr/>
          <p:nvPr/>
        </p:nvGrpSpPr>
        <p:grpSpPr>
          <a:xfrm>
            <a:off x="6192679" y="3628142"/>
            <a:ext cx="3105150" cy="1285875"/>
            <a:chOff x="5191194" y="414679"/>
            <a:chExt cx="3105150" cy="1285875"/>
          </a:xfrm>
        </p:grpSpPr>
        <p:pic>
          <p:nvPicPr>
            <p:cNvPr id="80" name="Рисунок 39">
              <a:extLst>
                <a:ext uri="{FF2B5EF4-FFF2-40B4-BE49-F238E27FC236}">
                  <a16:creationId xmlns:a16="http://schemas.microsoft.com/office/drawing/2014/main" id="{189C9BF4-DDC3-EB5E-7DD4-8CA05CBC9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191194" y="414679"/>
              <a:ext cx="3105150" cy="1285875"/>
            </a:xfrm>
            <a:prstGeom prst="rect">
              <a:avLst/>
            </a:prstGeom>
          </p:spPr>
        </p:pic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CD24AB69-48AC-8DA6-9814-5819ED8CF55C}"/>
                </a:ext>
              </a:extLst>
            </p:cNvPr>
            <p:cNvSpPr/>
            <p:nvPr/>
          </p:nvSpPr>
          <p:spPr>
            <a:xfrm>
              <a:off x="5381897" y="496388"/>
              <a:ext cx="2325188" cy="14804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4C73803-ABEC-4809-FB23-DD07146CE5EB}"/>
              </a:ext>
            </a:extLst>
          </p:cNvPr>
          <p:cNvGrpSpPr/>
          <p:nvPr/>
        </p:nvGrpSpPr>
        <p:grpSpPr>
          <a:xfrm>
            <a:off x="6205741" y="4999741"/>
            <a:ext cx="3105150" cy="1285875"/>
            <a:chOff x="5204256" y="1786278"/>
            <a:chExt cx="3105150" cy="1285875"/>
          </a:xfrm>
        </p:grpSpPr>
        <p:pic>
          <p:nvPicPr>
            <p:cNvPr id="83" name="Рисунок 39">
              <a:extLst>
                <a:ext uri="{FF2B5EF4-FFF2-40B4-BE49-F238E27FC236}">
                  <a16:creationId xmlns:a16="http://schemas.microsoft.com/office/drawing/2014/main" id="{11C6E68D-A22C-388A-FD42-820589710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204256" y="1786278"/>
              <a:ext cx="3105150" cy="1285875"/>
            </a:xfrm>
            <a:prstGeom prst="rect">
              <a:avLst/>
            </a:prstGeom>
          </p:spPr>
        </p:pic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72DDEAC-4191-AB47-B0FB-31AC277A1858}"/>
                </a:ext>
              </a:extLst>
            </p:cNvPr>
            <p:cNvSpPr/>
            <p:nvPr/>
          </p:nvSpPr>
          <p:spPr>
            <a:xfrm>
              <a:off x="5429795" y="2812869"/>
              <a:ext cx="2325188" cy="17852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554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401B96-921A-BDCF-33D2-7E25C68F8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" t="25429" r="941" b="30071"/>
          <a:stretch/>
        </p:blipFill>
        <p:spPr>
          <a:xfrm>
            <a:off x="452438" y="3949699"/>
            <a:ext cx="4029075" cy="860425"/>
          </a:xfrm>
          <a:prstGeom prst="rect">
            <a:avLst/>
          </a:prstGeom>
        </p:spPr>
      </p:pic>
      <p:sp>
        <p:nvSpPr>
          <p:cNvPr id="7" name="Овал 2">
            <a:extLst>
              <a:ext uri="{FF2B5EF4-FFF2-40B4-BE49-F238E27FC236}">
                <a16:creationId xmlns:a16="http://schemas.microsoft.com/office/drawing/2014/main" id="{14580BF4-B932-6A1A-C986-1C3AA272D019}"/>
              </a:ext>
            </a:extLst>
          </p:cNvPr>
          <p:cNvSpPr/>
          <p:nvPr/>
        </p:nvSpPr>
        <p:spPr>
          <a:xfrm>
            <a:off x="659613" y="87086"/>
            <a:ext cx="2710604" cy="2438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5E55CB-6546-3EAE-4AFC-502486CAD50B}"/>
              </a:ext>
            </a:extLst>
          </p:cNvPr>
          <p:cNvGrpSpPr/>
          <p:nvPr/>
        </p:nvGrpSpPr>
        <p:grpSpPr>
          <a:xfrm>
            <a:off x="553879" y="828335"/>
            <a:ext cx="3105150" cy="1285875"/>
            <a:chOff x="675799" y="2291375"/>
            <a:chExt cx="3105150" cy="1285875"/>
          </a:xfrm>
        </p:grpSpPr>
        <p:pic>
          <p:nvPicPr>
            <p:cNvPr id="12" name="Рисунок 39">
              <a:extLst>
                <a:ext uri="{FF2B5EF4-FFF2-40B4-BE49-F238E27FC236}">
                  <a16:creationId xmlns:a16="http://schemas.microsoft.com/office/drawing/2014/main" id="{9A1180A8-478C-23D3-AE41-36CBB61F30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723" b="65326"/>
            <a:stretch/>
          </p:blipFill>
          <p:spPr>
            <a:xfrm>
              <a:off x="675799" y="2291375"/>
              <a:ext cx="3105150" cy="12858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F434339-F6AD-5AA0-26B8-FB05441BE315}"/>
                </a:ext>
              </a:extLst>
            </p:cNvPr>
            <p:cNvSpPr/>
            <p:nvPr/>
          </p:nvSpPr>
          <p:spPr>
            <a:xfrm>
              <a:off x="966652" y="2838994"/>
              <a:ext cx="2394856" cy="17417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07540FB-FD8B-498F-67D5-714CE4102FE1}"/>
              </a:ext>
            </a:extLst>
          </p:cNvPr>
          <p:cNvGrpSpPr/>
          <p:nvPr/>
        </p:nvGrpSpPr>
        <p:grpSpPr>
          <a:xfrm>
            <a:off x="4328160" y="533267"/>
            <a:ext cx="2438398" cy="1048413"/>
            <a:chOff x="4293326" y="1656673"/>
            <a:chExt cx="2438398" cy="104841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9A04F0-AEF0-D682-1C28-27EE4AD7D2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3A33B879-AE2D-020F-11EA-B011234D4F28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800372" y="1894929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ACA645-E979-4C75-7D2F-FAFF9D56CE7D}"/>
                </a:ext>
              </a:extLst>
            </p:cNvPr>
            <p:cNvSpPr txBox="1"/>
            <p:nvPr/>
          </p:nvSpPr>
          <p:spPr>
            <a:xfrm>
              <a:off x="4293326" y="2304976"/>
              <a:ext cx="1014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многослойка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1AA21FD9-3E6B-8000-CACE-91B4282644F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747657" y="1924595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A1393D-8BEE-128A-721F-A31CA99FF441}"/>
                </a:ext>
              </a:extLst>
            </p:cNvPr>
            <p:cNvSpPr txBox="1"/>
            <p:nvPr/>
          </p:nvSpPr>
          <p:spPr>
            <a:xfrm>
              <a:off x="5416732" y="2278851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многослойки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CB84B6-C992-27AE-2CC1-4540456C2EC7}"/>
              </a:ext>
            </a:extLst>
          </p:cNvPr>
          <p:cNvGrpSpPr/>
          <p:nvPr/>
        </p:nvGrpSpPr>
        <p:grpSpPr>
          <a:xfrm>
            <a:off x="6862354" y="546330"/>
            <a:ext cx="2164079" cy="1048413"/>
            <a:chOff x="4402182" y="1656673"/>
            <a:chExt cx="2164079" cy="10484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C275D6-E720-C71D-EBE3-E7E0C15F5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47" name="Прямая со стрелкой 21">
              <a:extLst>
                <a:ext uri="{FF2B5EF4-FFF2-40B4-BE49-F238E27FC236}">
                  <a16:creationId xmlns:a16="http://schemas.microsoft.com/office/drawing/2014/main" id="{03E4D8E2-F88F-42E1-E444-2F6272766A7D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4854800" y="1894929"/>
              <a:ext cx="358664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D32E61-A6D2-F7B9-F85C-7C2E26FFBFEB}"/>
                </a:ext>
              </a:extLst>
            </p:cNvPr>
            <p:cNvSpPr txBox="1"/>
            <p:nvPr/>
          </p:nvSpPr>
          <p:spPr>
            <a:xfrm>
              <a:off x="4402182" y="2304976"/>
              <a:ext cx="9052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Прямая со стрелкой 21">
              <a:extLst>
                <a:ext uri="{FF2B5EF4-FFF2-40B4-BE49-F238E27FC236}">
                  <a16:creationId xmlns:a16="http://schemas.microsoft.com/office/drawing/2014/main" id="{41CB2477-43BA-6F0D-AB12-32F457E836C8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 flipV="1">
              <a:off x="5730240" y="1907177"/>
              <a:ext cx="313508" cy="3716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2BA82E-268C-5F82-DE86-CD5C2B009A30}"/>
                </a:ext>
              </a:extLst>
            </p:cNvPr>
            <p:cNvSpPr txBox="1"/>
            <p:nvPr/>
          </p:nvSpPr>
          <p:spPr>
            <a:xfrm>
              <a:off x="5521235" y="2278851"/>
              <a:ext cx="1045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71C4C4-AB05-5465-0735-BA3E6CFF603F}"/>
              </a:ext>
            </a:extLst>
          </p:cNvPr>
          <p:cNvGrpSpPr/>
          <p:nvPr/>
        </p:nvGrpSpPr>
        <p:grpSpPr>
          <a:xfrm>
            <a:off x="5101817" y="2341745"/>
            <a:ext cx="2416583" cy="1030105"/>
            <a:chOff x="5101817" y="2341745"/>
            <a:chExt cx="2416583" cy="1030105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D119D65-4310-C202-46D2-EAB4F2BD6A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41134" b="46726"/>
            <a:stretch/>
          </p:blipFill>
          <p:spPr>
            <a:xfrm>
              <a:off x="5101817" y="2341745"/>
              <a:ext cx="2416583" cy="103010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5178FAC-466C-BDD3-6FB5-C57A3F5162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308" t="-1" r="44485" b="47054"/>
            <a:stretch/>
          </p:blipFill>
          <p:spPr>
            <a:xfrm>
              <a:off x="5890426" y="2341745"/>
              <a:ext cx="1486449" cy="1023755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D950FE9A-1F42-2475-0927-C470D6BA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808" y="4267610"/>
            <a:ext cx="4105275" cy="19335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883A2B3-B646-9720-6CAA-43183ED03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" t="69840" r="857" b="11605"/>
          <a:stretch/>
        </p:blipFill>
        <p:spPr>
          <a:xfrm>
            <a:off x="511174" y="4975225"/>
            <a:ext cx="4035425" cy="3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8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E1D8256-E45B-E9F9-2D7F-2AE7F2FC0A84}"/>
              </a:ext>
            </a:extLst>
          </p:cNvPr>
          <p:cNvGrpSpPr/>
          <p:nvPr/>
        </p:nvGrpSpPr>
        <p:grpSpPr>
          <a:xfrm>
            <a:off x="368889" y="288470"/>
            <a:ext cx="3762375" cy="967741"/>
            <a:chOff x="1143952" y="1272539"/>
            <a:chExt cx="3762375" cy="9677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F8284A-39BD-B28A-5655-B6650BF2D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555" b="67367"/>
            <a:stretch/>
          </p:blipFill>
          <p:spPr>
            <a:xfrm>
              <a:off x="1143952" y="1272539"/>
              <a:ext cx="3762375" cy="967741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2533EC-64E1-FE53-97DE-027DE0845198}"/>
                </a:ext>
              </a:extLst>
            </p:cNvPr>
            <p:cNvSpPr/>
            <p:nvPr/>
          </p:nvSpPr>
          <p:spPr>
            <a:xfrm>
              <a:off x="1279072" y="1452155"/>
              <a:ext cx="3437708" cy="1709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C628F3-64BA-916A-8EEE-4D9EA972DA99}"/>
              </a:ext>
            </a:extLst>
          </p:cNvPr>
          <p:cNvGrpSpPr/>
          <p:nvPr/>
        </p:nvGrpSpPr>
        <p:grpSpPr>
          <a:xfrm>
            <a:off x="4389120" y="287790"/>
            <a:ext cx="2438398" cy="1221355"/>
            <a:chOff x="5286103" y="305207"/>
            <a:chExt cx="2438398" cy="122135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559798-4B7B-EDDA-049D-EADDA99E3C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2" name="Прямая со стрелкой 21">
              <a:extLst>
                <a:ext uri="{FF2B5EF4-FFF2-40B4-BE49-F238E27FC236}">
                  <a16:creationId xmlns:a16="http://schemas.microsoft.com/office/drawing/2014/main" id="{AC4D6922-18CE-B2AA-1170-66FE4379DCCC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5793149" y="562517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211442-9C05-DDD5-EFDF-164D35BFC9BE}"/>
                </a:ext>
              </a:extLst>
            </p:cNvPr>
            <p:cNvSpPr txBox="1"/>
            <p:nvPr/>
          </p:nvSpPr>
          <p:spPr>
            <a:xfrm>
              <a:off x="5286103" y="972564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регулярная апериодика</a:t>
              </a:r>
            </a:p>
          </p:txBody>
        </p:sp>
        <p:cxnSp>
          <p:nvCxnSpPr>
            <p:cNvPr id="14" name="Прямая со стрелкой 21">
              <a:extLst>
                <a:ext uri="{FF2B5EF4-FFF2-40B4-BE49-F238E27FC236}">
                  <a16:creationId xmlns:a16="http://schemas.microsoft.com/office/drawing/2014/main" id="{FF7B8A82-5A8C-0771-6609-D859CAC516A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6740434" y="592183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0418B2-85FD-8C82-6001-4FE10F9AEA34}"/>
                </a:ext>
              </a:extLst>
            </p:cNvPr>
            <p:cNvSpPr txBox="1"/>
            <p:nvPr/>
          </p:nvSpPr>
          <p:spPr>
            <a:xfrm>
              <a:off x="6409509" y="946439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9685CE-2CDB-A343-B4E6-B64ED431425F}"/>
              </a:ext>
            </a:extLst>
          </p:cNvPr>
          <p:cNvGrpSpPr/>
          <p:nvPr/>
        </p:nvGrpSpPr>
        <p:grpSpPr>
          <a:xfrm>
            <a:off x="6879771" y="196350"/>
            <a:ext cx="2351315" cy="1067467"/>
            <a:chOff x="5246914" y="305207"/>
            <a:chExt cx="2351315" cy="106746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430A0E6-BF05-0F67-17AD-5051AE3C2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9" name="Прямая со стрелкой 21">
              <a:extLst>
                <a:ext uri="{FF2B5EF4-FFF2-40B4-BE49-F238E27FC236}">
                  <a16:creationId xmlns:a16="http://schemas.microsoft.com/office/drawing/2014/main" id="{16042907-C006-293B-D0FB-4534ECA53BED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5773555" y="562517"/>
              <a:ext cx="43268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20D85D-0FA1-B4D3-9A7D-960E8F4BCBF0}"/>
                </a:ext>
              </a:extLst>
            </p:cNvPr>
            <p:cNvSpPr txBox="1"/>
            <p:nvPr/>
          </p:nvSpPr>
          <p:spPr>
            <a:xfrm>
              <a:off x="5246914" y="972564"/>
              <a:ext cx="105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1">
              <a:extLst>
                <a:ext uri="{FF2B5EF4-FFF2-40B4-BE49-F238E27FC236}">
                  <a16:creationId xmlns:a16="http://schemas.microsoft.com/office/drawing/2014/main" id="{1E7D44D3-8800-666A-2C9E-B7B5D707F81E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6740434" y="592183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401466-CA74-4AA7-F9A8-F04BB0947926}"/>
                </a:ext>
              </a:extLst>
            </p:cNvPr>
            <p:cNvSpPr txBox="1"/>
            <p:nvPr/>
          </p:nvSpPr>
          <p:spPr>
            <a:xfrm>
              <a:off x="6409509" y="946439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7B6F29-332C-5D13-9DC0-6F9D129939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1" t="17487" r="760" b="35084"/>
          <a:stretch/>
        </p:blipFill>
        <p:spPr>
          <a:xfrm>
            <a:off x="236220" y="1650683"/>
            <a:ext cx="4681538" cy="790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9A2B77-4AF7-B40F-B08C-15AECE0492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2" t="65168" r="721" b="13689"/>
          <a:stretch/>
        </p:blipFill>
        <p:spPr>
          <a:xfrm>
            <a:off x="195264" y="2636520"/>
            <a:ext cx="4686300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AA1D4E-50B7-9E31-DCDB-7A527B5FBD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18834" r="984" b="37564"/>
          <a:stretch/>
        </p:blipFill>
        <p:spPr>
          <a:xfrm>
            <a:off x="197576" y="5050971"/>
            <a:ext cx="3600450" cy="67695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42B8752-B4AD-537A-1DA2-1B130A980C9C}"/>
              </a:ext>
            </a:extLst>
          </p:cNvPr>
          <p:cNvGrpSpPr/>
          <p:nvPr/>
        </p:nvGrpSpPr>
        <p:grpSpPr>
          <a:xfrm>
            <a:off x="3775165" y="3451180"/>
            <a:ext cx="2438398" cy="1240948"/>
            <a:chOff x="3775165" y="3451180"/>
            <a:chExt cx="2438398" cy="12409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947D2F-A969-4F21-DA73-B499153D0B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3906339" y="3451180"/>
              <a:ext cx="1947863" cy="285750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853A2B82-E688-7075-1E69-3590BF1B282A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282211" y="3728083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F6FC22-FB30-1373-B49B-D9C64BD19E49}"/>
                </a:ext>
              </a:extLst>
            </p:cNvPr>
            <p:cNvSpPr txBox="1"/>
            <p:nvPr/>
          </p:nvSpPr>
          <p:spPr>
            <a:xfrm>
              <a:off x="3775165" y="4138130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общая апериодика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DEBAD16A-CFC4-6C0B-D268-807F68AEBDD2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229496" y="3757749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233CED-19C6-DE5C-EDEA-6770329E89EB}"/>
                </a:ext>
              </a:extLst>
            </p:cNvPr>
            <p:cNvSpPr txBox="1"/>
            <p:nvPr/>
          </p:nvSpPr>
          <p:spPr>
            <a:xfrm>
              <a:off x="4898571" y="4112005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4D92DD-E9B5-ADB6-3AAB-F2DA19355D21}"/>
              </a:ext>
            </a:extLst>
          </p:cNvPr>
          <p:cNvGrpSpPr/>
          <p:nvPr/>
        </p:nvGrpSpPr>
        <p:grpSpPr>
          <a:xfrm>
            <a:off x="6392091" y="3385866"/>
            <a:ext cx="2412275" cy="1073996"/>
            <a:chOff x="6392091" y="3385866"/>
            <a:chExt cx="2412275" cy="1073996"/>
          </a:xfrm>
        </p:grpSpPr>
        <p:cxnSp>
          <p:nvCxnSpPr>
            <p:cNvPr id="30" name="Прямая со стрелкой 21">
              <a:extLst>
                <a:ext uri="{FF2B5EF4-FFF2-40B4-BE49-F238E27FC236}">
                  <a16:creationId xmlns:a16="http://schemas.microsoft.com/office/drawing/2014/main" id="{6E29F4BB-4ED5-ADC3-789F-495C753B9287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6949212" y="3649705"/>
              <a:ext cx="46316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57A2CE-07EE-EB07-240B-6C0A9891DD9B}"/>
                </a:ext>
              </a:extLst>
            </p:cNvPr>
            <p:cNvSpPr txBox="1"/>
            <p:nvPr/>
          </p:nvSpPr>
          <p:spPr>
            <a:xfrm>
              <a:off x="6392091" y="4059752"/>
              <a:ext cx="11142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Прямая со стрелкой 21">
              <a:extLst>
                <a:ext uri="{FF2B5EF4-FFF2-40B4-BE49-F238E27FC236}">
                  <a16:creationId xmlns:a16="http://schemas.microsoft.com/office/drawing/2014/main" id="{D4CE82DB-DA2D-8DDB-F743-2C9FAC41AE31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7946571" y="3679371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A9E300-17F1-2C1C-E858-9F72E482583D}"/>
                </a:ext>
              </a:extLst>
            </p:cNvPr>
            <p:cNvSpPr txBox="1"/>
            <p:nvPr/>
          </p:nvSpPr>
          <p:spPr>
            <a:xfrm>
              <a:off x="7615646" y="4033627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B538DB2-2D63-AC43-29CD-934138BAB8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6680019" y="3385866"/>
              <a:ext cx="1947863" cy="28575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51E1E3-2BE5-A904-C39A-125D6980C627}"/>
              </a:ext>
            </a:extLst>
          </p:cNvPr>
          <p:cNvGrpSpPr/>
          <p:nvPr/>
        </p:nvGrpSpPr>
        <p:grpSpPr>
          <a:xfrm>
            <a:off x="4974908" y="4981304"/>
            <a:ext cx="3705225" cy="1219200"/>
            <a:chOff x="4974908" y="4981304"/>
            <a:chExt cx="3705225" cy="121920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6AD32AD-10DE-204B-8917-CB27A41E4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3871" b="64398"/>
            <a:stretch/>
          </p:blipFill>
          <p:spPr>
            <a:xfrm>
              <a:off x="4974908" y="4981304"/>
              <a:ext cx="3705225" cy="1219200"/>
            </a:xfrm>
            <a:prstGeom prst="rect">
              <a:avLst/>
            </a:prstGeom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32492A1-1DB7-E46B-F936-7F1D1E36E767}"/>
                </a:ext>
              </a:extLst>
            </p:cNvPr>
            <p:cNvSpPr/>
            <p:nvPr/>
          </p:nvSpPr>
          <p:spPr>
            <a:xfrm>
              <a:off x="5106490" y="5175069"/>
              <a:ext cx="3279864" cy="16328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0CDFD741-E995-2248-5DC0-EF9F0C2595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62611" r="984" b="14418"/>
          <a:stretch/>
        </p:blipFill>
        <p:spPr>
          <a:xfrm>
            <a:off x="219347" y="5926592"/>
            <a:ext cx="3600450" cy="35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32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617A96-28CF-5553-980B-A0CFB0E89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2" t="6245" r="2172" b="84228"/>
          <a:stretch/>
        </p:blipFill>
        <p:spPr>
          <a:xfrm>
            <a:off x="95795" y="95793"/>
            <a:ext cx="3744686" cy="539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B95415-9781-D7DC-F887-295F0F4172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17462" r="1950" b="69323"/>
          <a:stretch/>
        </p:blipFill>
        <p:spPr>
          <a:xfrm>
            <a:off x="130629" y="783771"/>
            <a:ext cx="3762102" cy="748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E72711-62C6-4CDD-616B-3411D54E2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32213" r="1950" b="35827"/>
          <a:stretch/>
        </p:blipFill>
        <p:spPr>
          <a:xfrm>
            <a:off x="130629" y="1628502"/>
            <a:ext cx="3762103" cy="1811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C03387-78E3-1763-EE57-C6C86DDAC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65559" r="1950" b="8011"/>
          <a:stretch/>
        </p:blipFill>
        <p:spPr>
          <a:xfrm>
            <a:off x="139337" y="3605349"/>
            <a:ext cx="3762103" cy="14978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9333D6-466D-0F65-BB72-DC0C27EE64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70" t="10293" r="5845" b="15464"/>
          <a:stretch/>
        </p:blipFill>
        <p:spPr>
          <a:xfrm>
            <a:off x="4271596" y="619126"/>
            <a:ext cx="504825" cy="233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A55129-0546-5130-FE03-90739C9E42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32" t="12386" r="6202" b="16186"/>
          <a:stretch/>
        </p:blipFill>
        <p:spPr>
          <a:xfrm>
            <a:off x="4842363" y="632680"/>
            <a:ext cx="500063" cy="238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CD300B-109B-8F7E-CBA2-315D6DC826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24" t="10858" r="7043" b="11017"/>
          <a:stretch/>
        </p:blipFill>
        <p:spPr>
          <a:xfrm>
            <a:off x="4195763" y="952501"/>
            <a:ext cx="566737" cy="238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32AE5B-EE40-5219-4339-A806E79F847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420" t="11876" r="7902" b="11562"/>
          <a:stretch/>
        </p:blipFill>
        <p:spPr>
          <a:xfrm>
            <a:off x="4295775" y="189401"/>
            <a:ext cx="500064" cy="2333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FD7B44-61EA-6A02-1D7B-8DCE3AA45BB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117" t="10607" r="5652" b="13636"/>
          <a:stretch/>
        </p:blipFill>
        <p:spPr>
          <a:xfrm>
            <a:off x="4904276" y="188669"/>
            <a:ext cx="566739" cy="2381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4FEA24-2E94-C0BF-4463-F7FF00CBAA1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870" t="18285" r="2467" b="11713"/>
          <a:stretch/>
        </p:blipFill>
        <p:spPr>
          <a:xfrm>
            <a:off x="5594838" y="210283"/>
            <a:ext cx="642939" cy="23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56F56A-C05D-527F-7C04-A7681F899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214" t="11470" r="5902" b="15000"/>
          <a:stretch/>
        </p:blipFill>
        <p:spPr>
          <a:xfrm>
            <a:off x="4233863" y="1304925"/>
            <a:ext cx="504825" cy="2381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F99739C-0132-EA6D-0B0D-7C1E39CC5E9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43" t="11453" r="7285" b="10322"/>
          <a:stretch/>
        </p:blipFill>
        <p:spPr>
          <a:xfrm>
            <a:off x="4199096" y="1788319"/>
            <a:ext cx="590551" cy="2309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238B05-03BC-95F9-5523-445778A15C8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736" t="9195" r="3455" b="13385"/>
          <a:stretch/>
        </p:blipFill>
        <p:spPr>
          <a:xfrm>
            <a:off x="4565625" y="1950718"/>
            <a:ext cx="588170" cy="2286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5944FF7-163E-578E-BDDE-E8DC041E37C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014" t="9033" r="4493" b="13548"/>
          <a:stretch/>
        </p:blipFill>
        <p:spPr>
          <a:xfrm>
            <a:off x="4966811" y="1798320"/>
            <a:ext cx="588170" cy="228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1C8125D-E814-DD6A-A7CB-3CE542E0EEC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972" t="13529" r="5703" b="15148"/>
          <a:stretch/>
        </p:blipFill>
        <p:spPr>
          <a:xfrm>
            <a:off x="5410163" y="1924307"/>
            <a:ext cx="590550" cy="2309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2DC77E5-1BDD-C148-9B24-D87DD2E7E11A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5286" t="13531" r="5785" b="15146"/>
          <a:stretch/>
        </p:blipFill>
        <p:spPr>
          <a:xfrm>
            <a:off x="5853588" y="1773078"/>
            <a:ext cx="592932" cy="23098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D768C06-29C6-508E-DF1F-7B8649F4D5A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494" t="7811" r="5651" b="16406"/>
          <a:stretch/>
        </p:blipFill>
        <p:spPr>
          <a:xfrm>
            <a:off x="6369149" y="1940718"/>
            <a:ext cx="590550" cy="23098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9DE7405-4E2D-A9D6-E336-B5A32CDB8EC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5302" t="7143" r="2273" b="10714"/>
          <a:stretch/>
        </p:blipFill>
        <p:spPr>
          <a:xfrm>
            <a:off x="5133610" y="1136773"/>
            <a:ext cx="581026" cy="2190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649C4-E267-0F2A-68BA-881A67B4A477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6618" t="8929" r="3675" b="8929"/>
          <a:stretch/>
        </p:blipFill>
        <p:spPr>
          <a:xfrm>
            <a:off x="5882420" y="1130544"/>
            <a:ext cx="581025" cy="2190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8B60525-24B6-27F5-660C-F7CB52490B27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282" t="6666" r="3333" b="11111"/>
          <a:stretch/>
        </p:blipFill>
        <p:spPr>
          <a:xfrm>
            <a:off x="4276725" y="2482850"/>
            <a:ext cx="590550" cy="2349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AC0005C-B851-8F86-9245-72E94BD08B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283" t="3571" r="3332" b="7143"/>
          <a:stretch/>
        </p:blipFill>
        <p:spPr>
          <a:xfrm>
            <a:off x="4749068" y="2610826"/>
            <a:ext cx="590551" cy="23812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AAB7163-DBDE-CD9C-4755-FE3F90CB72AC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941" t="10215" r="5882" b="10215"/>
          <a:stretch/>
        </p:blipFill>
        <p:spPr>
          <a:xfrm>
            <a:off x="5232888" y="2448658"/>
            <a:ext cx="590550" cy="2349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83DF721-D99C-FD3E-AA45-60A2DFFBAF1D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1794" t="4023" r="3333" b="10920"/>
          <a:stretch/>
        </p:blipFill>
        <p:spPr>
          <a:xfrm>
            <a:off x="5736979" y="2607653"/>
            <a:ext cx="587375" cy="23495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3B6AE1B-3186-E1C7-C115-10C3A64A5A6A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021" t="4024" r="5050" b="12068"/>
          <a:stretch/>
        </p:blipFill>
        <p:spPr>
          <a:xfrm>
            <a:off x="6218359" y="2460869"/>
            <a:ext cx="584200" cy="2317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8382842-37BA-3C83-5680-D4A7F4F7BAF0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3731" t="6990" r="5224" b="13439"/>
          <a:stretch/>
        </p:blipFill>
        <p:spPr>
          <a:xfrm>
            <a:off x="6627446" y="2634762"/>
            <a:ext cx="581025" cy="2349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A67AE89-B6D6-158C-7F31-C5EEB680B91A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571" t="3704" r="4465" b="8333"/>
          <a:stretch/>
        </p:blipFill>
        <p:spPr>
          <a:xfrm>
            <a:off x="4198143" y="3163035"/>
            <a:ext cx="490538" cy="22621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E16B586-23C3-5D2A-CECF-9F4DF8FAB7C4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3468" t="7098" r="3674" b="11003"/>
          <a:stretch/>
        </p:blipFill>
        <p:spPr>
          <a:xfrm>
            <a:off x="4688681" y="3163033"/>
            <a:ext cx="495300" cy="22622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C0C8F08-0DD5-1CEE-EE28-1217DB0A279C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1208" t="9678" r="1935" b="13709"/>
          <a:stretch/>
        </p:blipFill>
        <p:spPr>
          <a:xfrm>
            <a:off x="5467349" y="3196371"/>
            <a:ext cx="1466851" cy="22622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1DAA450-8A76-3A4F-F1A8-9C6FF9CE0344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5264" t="6249" r="3947" b="8036"/>
          <a:stretch/>
        </p:blipFill>
        <p:spPr>
          <a:xfrm>
            <a:off x="4205287" y="3655952"/>
            <a:ext cx="492919" cy="2286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AA628F0-5264-0F0D-C2C5-EFB1F88ED6D3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1818" t="6034" r="3635" b="11207"/>
          <a:stretch/>
        </p:blipFill>
        <p:spPr>
          <a:xfrm>
            <a:off x="4698208" y="3655951"/>
            <a:ext cx="495300" cy="22860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8A67CAA-C663-0C86-8A8F-BDECFFC8BF9C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1258" t="6666" r="1888" b="14167"/>
          <a:stretch/>
        </p:blipFill>
        <p:spPr>
          <a:xfrm>
            <a:off x="5245894" y="3651189"/>
            <a:ext cx="1466849" cy="22621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33FF916-C571-3AF8-52F3-ECC91A93A423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l="1514" t="5555" r="3334" b="7778"/>
          <a:stretch/>
        </p:blipFill>
        <p:spPr>
          <a:xfrm>
            <a:off x="4191001" y="4167064"/>
            <a:ext cx="498474" cy="24765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8F4EF48-2E20-17E0-F81A-532EA7674A7A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l="2612" t="5915" r="4105" b="11290"/>
          <a:stretch/>
        </p:blipFill>
        <p:spPr>
          <a:xfrm>
            <a:off x="4726781" y="4171034"/>
            <a:ext cx="595313" cy="24447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B3EB7E7-1FD9-9812-DBDD-B860DEB0E710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l="4348" t="3333" r="5797" b="12499"/>
          <a:stretch/>
        </p:blipFill>
        <p:spPr>
          <a:xfrm>
            <a:off x="5343527" y="4173414"/>
            <a:ext cx="590550" cy="24050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EBAA751-0946-F200-361D-D33FC39A9BE3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3159" t="2499" r="3538" b="13333"/>
          <a:stretch/>
        </p:blipFill>
        <p:spPr>
          <a:xfrm>
            <a:off x="4181475" y="4532984"/>
            <a:ext cx="497681" cy="240506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2FD8A85-9F5A-320D-4045-69F69ADC18B3}"/>
              </a:ext>
            </a:extLst>
          </p:cNvPr>
          <p:cNvPicPr>
            <a:picLocks noChangeAspect="1"/>
          </p:cNvPicPr>
          <p:nvPr/>
        </p:nvPicPr>
        <p:blipFill rotWithShape="1">
          <a:blip r:embed="rId35"/>
          <a:srcRect l="1487" t="2757" r="4574" b="13077"/>
          <a:stretch/>
        </p:blipFill>
        <p:spPr>
          <a:xfrm>
            <a:off x="4736307" y="4532984"/>
            <a:ext cx="590550" cy="24050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48E3C5F-3A07-79D4-7AA0-F9D5EF011AD9}"/>
              </a:ext>
            </a:extLst>
          </p:cNvPr>
          <p:cNvPicPr>
            <a:picLocks noChangeAspect="1"/>
          </p:cNvPicPr>
          <p:nvPr/>
        </p:nvPicPr>
        <p:blipFill rotWithShape="1">
          <a:blip r:embed="rId36"/>
          <a:srcRect l="1598" t="2629" r="3018" b="14039"/>
          <a:stretch/>
        </p:blipFill>
        <p:spPr>
          <a:xfrm>
            <a:off x="5407818" y="4528221"/>
            <a:ext cx="590551" cy="23812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DA66ACE7-6775-4D5E-1305-11DDCD046B4E}"/>
              </a:ext>
            </a:extLst>
          </p:cNvPr>
          <p:cNvPicPr>
            <a:picLocks noChangeAspect="1"/>
          </p:cNvPicPr>
          <p:nvPr/>
        </p:nvPicPr>
        <p:blipFill rotWithShape="1">
          <a:blip r:embed="rId37"/>
          <a:srcRect l="1923" t="4629" r="3076" b="7407"/>
          <a:stretch/>
        </p:blipFill>
        <p:spPr>
          <a:xfrm>
            <a:off x="4212430" y="5033046"/>
            <a:ext cx="588169" cy="22621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3379F5C-E51D-0FA3-F322-D87EFC416698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l="1137" t="2679" r="4545" b="9821"/>
          <a:stretch/>
        </p:blipFill>
        <p:spPr>
          <a:xfrm>
            <a:off x="4912519" y="5023521"/>
            <a:ext cx="592931" cy="23336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D87F6B96-9315-8961-C57B-71DEA04F99E7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3359" t="2678" r="4478" b="9822"/>
          <a:stretch/>
        </p:blipFill>
        <p:spPr>
          <a:xfrm>
            <a:off x="4188619" y="5375946"/>
            <a:ext cx="588169" cy="23336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4193894-8B22-D5AA-05C3-E48EC54B5DCD}"/>
              </a:ext>
            </a:extLst>
          </p:cNvPr>
          <p:cNvPicPr>
            <a:picLocks noChangeAspect="1"/>
          </p:cNvPicPr>
          <p:nvPr/>
        </p:nvPicPr>
        <p:blipFill rotWithShape="1">
          <a:blip r:embed="rId40"/>
          <a:srcRect l="3030" t="6897" r="3030" b="10345"/>
          <a:stretch/>
        </p:blipFill>
        <p:spPr>
          <a:xfrm>
            <a:off x="4831556" y="5378328"/>
            <a:ext cx="590550" cy="2286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2A5F364B-0C11-116E-F67A-F795C04FDD70}"/>
              </a:ext>
            </a:extLst>
          </p:cNvPr>
          <p:cNvPicPr>
            <a:picLocks noChangeAspect="1"/>
          </p:cNvPicPr>
          <p:nvPr/>
        </p:nvPicPr>
        <p:blipFill rotWithShape="1">
          <a:blip r:embed="rId41"/>
          <a:srcRect l="3409" t="6033" r="3409" b="9482"/>
          <a:stretch/>
        </p:blipFill>
        <p:spPr>
          <a:xfrm>
            <a:off x="5431631" y="5373565"/>
            <a:ext cx="585788" cy="23336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99EE6C0-7688-55B8-2F34-D619DCB5BAAE}"/>
              </a:ext>
            </a:extLst>
          </p:cNvPr>
          <p:cNvPicPr>
            <a:picLocks noChangeAspect="1"/>
          </p:cNvPicPr>
          <p:nvPr/>
        </p:nvPicPr>
        <p:blipFill rotWithShape="1">
          <a:blip r:embed="rId42"/>
          <a:srcRect l="1539" t="3570" r="3076" b="10716"/>
          <a:stretch/>
        </p:blipFill>
        <p:spPr>
          <a:xfrm>
            <a:off x="6048374" y="5378328"/>
            <a:ext cx="590551" cy="22860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98CC2994-4C83-E314-AF54-EBE0B552E749}"/>
              </a:ext>
            </a:extLst>
          </p:cNvPr>
          <p:cNvPicPr>
            <a:picLocks noChangeAspect="1"/>
          </p:cNvPicPr>
          <p:nvPr/>
        </p:nvPicPr>
        <p:blipFill rotWithShape="1">
          <a:blip r:embed="rId43"/>
          <a:srcRect l="1514" t="3572" r="4167" b="10714"/>
          <a:stretch/>
        </p:blipFill>
        <p:spPr>
          <a:xfrm>
            <a:off x="6674643" y="5368802"/>
            <a:ext cx="592931" cy="22860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8F92A626-C61A-8CE8-E83E-2B8DB798F5C0}"/>
              </a:ext>
            </a:extLst>
          </p:cNvPr>
          <p:cNvPicPr>
            <a:picLocks noChangeAspect="1"/>
          </p:cNvPicPr>
          <p:nvPr/>
        </p:nvPicPr>
        <p:blipFill rotWithShape="1">
          <a:blip r:embed="rId44"/>
          <a:srcRect l="3986" t="15441" r="5434" b="14706"/>
          <a:stretch/>
        </p:blipFill>
        <p:spPr>
          <a:xfrm>
            <a:off x="4877593" y="5826797"/>
            <a:ext cx="595313" cy="226219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1CC72A66-EA40-F950-1B6E-BB3760C7C200}"/>
              </a:ext>
            </a:extLst>
          </p:cNvPr>
          <p:cNvPicPr>
            <a:picLocks noChangeAspect="1"/>
          </p:cNvPicPr>
          <p:nvPr/>
        </p:nvPicPr>
        <p:blipFill rotWithShape="1">
          <a:blip r:embed="rId45"/>
          <a:srcRect l="8218" t="13281" r="6849" b="13281"/>
          <a:stretch/>
        </p:blipFill>
        <p:spPr>
          <a:xfrm>
            <a:off x="5503862" y="5824416"/>
            <a:ext cx="590549" cy="22383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0B47D290-D687-42AA-221E-F4FF209F04E1}"/>
              </a:ext>
            </a:extLst>
          </p:cNvPr>
          <p:cNvPicPr>
            <a:picLocks noChangeAspect="1"/>
          </p:cNvPicPr>
          <p:nvPr/>
        </p:nvPicPr>
        <p:blipFill rotWithShape="1">
          <a:blip r:embed="rId46"/>
          <a:srcRect l="11077" t="16668" r="11075" b="15972"/>
          <a:stretch/>
        </p:blipFill>
        <p:spPr>
          <a:xfrm>
            <a:off x="4220369" y="5819652"/>
            <a:ext cx="585787" cy="23098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C4142908-9401-8B20-84D9-D05D41A9D81F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6507" t="15540" r="8561" b="18243"/>
          <a:stretch/>
        </p:blipFill>
        <p:spPr>
          <a:xfrm>
            <a:off x="6225382" y="5817271"/>
            <a:ext cx="590550" cy="233363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D9EFE084-A97B-6E7D-0164-273DB1E91B3F}"/>
              </a:ext>
            </a:extLst>
          </p:cNvPr>
          <p:cNvPicPr>
            <a:picLocks noChangeAspect="1"/>
          </p:cNvPicPr>
          <p:nvPr/>
        </p:nvPicPr>
        <p:blipFill rotWithShape="1">
          <a:blip r:embed="rId48"/>
          <a:srcRect l="5571" t="11719" r="5500" b="12500"/>
          <a:stretch/>
        </p:blipFill>
        <p:spPr>
          <a:xfrm>
            <a:off x="5580063" y="5015584"/>
            <a:ext cx="592931" cy="23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09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15022C-C399-A980-A661-E3F76B212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14" y="301503"/>
            <a:ext cx="619125" cy="119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4EFE07-3D7C-077C-051D-F77FF8FC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81" y="278423"/>
            <a:ext cx="6477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22DA5A-3FAD-E41F-7215-A64C3C3D1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129" y="753940"/>
            <a:ext cx="619125" cy="285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082554-69C9-A135-3A05-FAF09DC10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960" y="1044087"/>
            <a:ext cx="619125" cy="285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606ED0-EF99-60A3-ED07-32271741A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723" y="1382224"/>
            <a:ext cx="609600" cy="295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F96B45-F607-DCD9-0DCD-761B62097F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372" y="2044944"/>
            <a:ext cx="590550" cy="3238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8C248C-8C88-90DA-81B9-CF43C0845A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2497" y="2058498"/>
            <a:ext cx="561975" cy="3143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2A956C-D1E0-A14A-F1F5-65F05CEAA2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4173" y="2582740"/>
            <a:ext cx="647700" cy="2857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1D554F-5C25-73F5-405C-82BD4EE625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92470" y="2546105"/>
            <a:ext cx="685800" cy="3238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D9DA17-1C66-862D-8C92-717B10DCD6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5448" y="3083170"/>
            <a:ext cx="657225" cy="304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3514E6-F737-A940-ECEF-B448B7B130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2333" y="3087931"/>
            <a:ext cx="666750" cy="2952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C06664-B419-373B-E3B6-0F4A20A0212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47167" y="3091962"/>
            <a:ext cx="552450" cy="3048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7077684-9579-F076-71F6-3B978BE90A9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61933" y="3092694"/>
            <a:ext cx="657225" cy="2857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B4FC92-BE1E-3961-7DDD-E3C1923DC6C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9410" y="3980717"/>
            <a:ext cx="657225" cy="2857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3BA3D34-BFE3-B183-C1E2-5FC77203ECB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65018" y="3992807"/>
            <a:ext cx="657225" cy="3143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F61A63D-B565-8754-EE32-2BA4BA61F21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48654" y="287948"/>
            <a:ext cx="3581400" cy="5143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2ED8207-E35A-A849-E189-F9DF1394A03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31789" y="1255102"/>
            <a:ext cx="1247775" cy="2857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C44FB4-314E-2E9D-76F5-9DF9BBFA15C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45344" y="1650755"/>
            <a:ext cx="1238250" cy="2857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B9581AE-25D7-7F1E-0C76-8EBEED71A0F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512169" y="1268656"/>
            <a:ext cx="2362200" cy="2762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E6E3F97-C8C4-F457-35AB-4373BE4BBE5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58683" y="2328496"/>
            <a:ext cx="23812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99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1381128" y="1690517"/>
            <a:ext cx="6381750" cy="3455364"/>
            <a:chOff x="1381128" y="1690517"/>
            <a:chExt cx="6381750" cy="3455364"/>
          </a:xfrm>
        </p:grpSpPr>
        <p:pic>
          <p:nvPicPr>
            <p:cNvPr id="29" name="Рисунок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1128" y="1707356"/>
              <a:ext cx="6381750" cy="3438525"/>
            </a:xfrm>
            <a:prstGeom prst="rect">
              <a:avLst/>
            </a:prstGeom>
          </p:spPr>
        </p:pic>
        <p:sp>
          <p:nvSpPr>
            <p:cNvPr id="56" name="Прямоугольник 55"/>
            <p:cNvSpPr/>
            <p:nvPr/>
          </p:nvSpPr>
          <p:spPr>
            <a:xfrm>
              <a:off x="1381128" y="1709737"/>
              <a:ext cx="6381749" cy="316706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2895601" y="2333625"/>
              <a:ext cx="4705350" cy="2514599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flipH="1">
              <a:off x="6943728" y="4162424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H="1">
              <a:off x="2895602" y="233362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H="1">
              <a:off x="6534153" y="372665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 flipH="1">
              <a:off x="2895600" y="2333625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 flipH="1">
              <a:off x="2895602" y="23336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 flipH="1">
              <a:off x="2895602" y="2333625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flipH="1">
              <a:off x="2895602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flipH="1">
              <a:off x="4895850" y="2324100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H="1">
              <a:off x="5600703" y="2747962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 flipH="1">
              <a:off x="6096004" y="32480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 flipH="1">
              <a:off x="3357566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 flipH="1">
              <a:off x="38766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 flipH="1">
              <a:off x="43719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 flipH="1">
              <a:off x="1432831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 flipH="1">
              <a:off x="7303295" y="4552949"/>
              <a:ext cx="300042" cy="300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H="1">
              <a:off x="1918603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 flipH="1">
              <a:off x="2404375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 flipH="1">
              <a:off x="2890147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flipH="1">
              <a:off x="3357566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flipH="1">
              <a:off x="3843338" y="170778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H="1">
              <a:off x="4329110" y="1717818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flipH="1">
              <a:off x="4814882" y="1708294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 flipH="1">
              <a:off x="5250312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5736084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 flipH="1">
              <a:off x="6221856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 flipH="1">
              <a:off x="6707628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 flipH="1">
              <a:off x="7175047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804188" y="1224643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1430642" y="255758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141220" y="919162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DB5274-F06F-AF7D-493D-C843DE39B82B}"/>
              </a:ext>
            </a:extLst>
          </p:cNvPr>
          <p:cNvGrpSpPr/>
          <p:nvPr/>
        </p:nvGrpSpPr>
        <p:grpSpPr>
          <a:xfrm>
            <a:off x="681037" y="111919"/>
            <a:ext cx="2333625" cy="2009775"/>
            <a:chOff x="261938" y="309563"/>
            <a:chExt cx="2333625" cy="2009775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734494-B75B-40C1-0CCE-A89B8EA2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417189"/>
                </p:ext>
              </p:extLst>
            </p:nvPr>
          </p:nvGraphicFramePr>
          <p:xfrm>
            <a:off x="280988" y="328613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0988" y="328613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261938" y="309563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3440906" y="235744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276720" imgH="1162080" progId="PBrush">
                    <p:embed/>
                  </p:oleObj>
                </mc:Choice>
                <mc:Fallback>
                  <p:oleObj name="Bitmap Image" r:id="rId4" imgW="3276720" imgH="116208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52436" y="2371725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809800" imgH="619200" progId="PBrush">
                    <p:embed/>
                  </p:oleObj>
                </mc:Choice>
                <mc:Fallback>
                  <p:oleObj name="Bitmap Image" r:id="rId6" imgW="2809800" imgH="6192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593B6F-9D90-E394-1628-FC51C3A5318A}"/>
              </a:ext>
            </a:extLst>
          </p:cNvPr>
          <p:cNvGrpSpPr/>
          <p:nvPr/>
        </p:nvGrpSpPr>
        <p:grpSpPr>
          <a:xfrm>
            <a:off x="4572000" y="1719263"/>
            <a:ext cx="3848100" cy="962025"/>
            <a:chOff x="4572000" y="2890838"/>
            <a:chExt cx="3848100" cy="962025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84987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848040" imgH="961920" progId="PBrush">
                    <p:embed/>
                  </p:oleObj>
                </mc:Choice>
                <mc:Fallback>
                  <p:oleObj name="Bitmap Image" r:id="rId8" imgW="3848040" imgH="96192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505575" y="2900363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39">
            <a:extLst>
              <a:ext uri="{FF2B5EF4-FFF2-40B4-BE49-F238E27FC236}">
                <a16:creationId xmlns:a16="http://schemas.microsoft.com/office/drawing/2014/main" id="{A1D91CEA-C494-A21E-0DD0-A964C42F18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723" b="65326"/>
          <a:stretch/>
        </p:blipFill>
        <p:spPr>
          <a:xfrm>
            <a:off x="2321719" y="4050506"/>
            <a:ext cx="3105150" cy="12858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19CFD31-FC2F-AAC8-2830-11A2015497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5543" y="3276600"/>
            <a:ext cx="942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64" name="Объект 6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65" name="Объект 6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66" name="Объект 6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67" name="Объект 6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68" name="Объект 6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69" name="Объект 6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70" name="Объект 6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71" name="Объект 7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3" name="Объект 9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4" name="Объект 93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0" name="Объект 9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01" name="Объект 100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05" name="Объект 104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6" name="Группа 145"/>
          <p:cNvGrpSpPr/>
          <p:nvPr/>
        </p:nvGrpSpPr>
        <p:grpSpPr>
          <a:xfrm>
            <a:off x="2142083" y="1626236"/>
            <a:ext cx="5149523" cy="1349615"/>
            <a:chOff x="2046290" y="1991996"/>
            <a:chExt cx="5149523" cy="1349615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1455" y="1991996"/>
              <a:ext cx="3067050" cy="3905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046290" y="248350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648109" y="235648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116456" y="272549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4987" y="294150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86112" y="282565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14712" y="305820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21009" y="282985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88264" y="303363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17974" y="282391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97611" y="303226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8037" y="283475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05424" y="302313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63632" y="273257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81338" y="2526540"/>
              <a:ext cx="15144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structure as text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2943702" y="235547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186112" y="235124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/>
            <p:nvPr/>
          </p:nvCxnSpPr>
          <p:spPr>
            <a:xfrm flipV="1">
              <a:off x="3589255" y="235193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028996" y="234914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508419" y="233075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/>
            <p:nvPr/>
          </p:nvCxnSpPr>
          <p:spPr>
            <a:xfrm flipV="1">
              <a:off x="4932362" y="2353256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/>
            <p:nvPr/>
          </p:nvCxnSpPr>
          <p:spPr>
            <a:xfrm flipH="1" flipV="1">
              <a:off x="5157944" y="2347168"/>
              <a:ext cx="425055" cy="70455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/>
            <p:nvPr/>
          </p:nvCxnSpPr>
          <p:spPr>
            <a:xfrm flipH="1" flipV="1">
              <a:off x="5612287" y="2351249"/>
              <a:ext cx="312263" cy="2136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/>
            <p:nvPr/>
          </p:nvCxnSpPr>
          <p:spPr>
            <a:xfrm flipH="1" flipV="1">
              <a:off x="5370664" y="2349142"/>
              <a:ext cx="377674" cy="42994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727574" y="236073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275136" y="233750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808411" y="235372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Группа 146"/>
          <p:cNvGrpSpPr/>
          <p:nvPr/>
        </p:nvGrpSpPr>
        <p:grpSpPr>
          <a:xfrm>
            <a:off x="1565120" y="3176430"/>
            <a:ext cx="6235038" cy="1615691"/>
            <a:chOff x="1556412" y="3837703"/>
            <a:chExt cx="6235038" cy="1615691"/>
          </a:xfrm>
        </p:grpSpPr>
        <p:sp>
          <p:nvSpPr>
            <p:cNvPr id="37" name="TextBox 36"/>
            <p:cNvSpPr txBox="1"/>
            <p:nvPr/>
          </p:nvSpPr>
          <p:spPr>
            <a:xfrm>
              <a:off x="1594454" y="4368931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02741" y="4560136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56412" y="4858695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92491" y="4732461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11706" y="496984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05145" y="470129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0380" y="4976154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36244" y="45978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98895" y="5207173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44494" y="4699195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46436" y="4899250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49671" y="4592979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63472" y="4347381"/>
              <a:ext cx="19279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Сохранить структуру как текст</a:t>
              </a:r>
            </a:p>
          </p:txBody>
        </p:sp>
        <p:pic>
          <p:nvPicPr>
            <p:cNvPr id="101" name="Рисунок 10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0031" y="3837703"/>
              <a:ext cx="3067050" cy="390525"/>
            </a:xfrm>
            <a:prstGeom prst="rect">
              <a:avLst/>
            </a:prstGeom>
          </p:spPr>
        </p:pic>
        <p:cxnSp>
          <p:nvCxnSpPr>
            <p:cNvPr id="103" name="Прямая со стрелкой 102"/>
            <p:cNvCxnSpPr/>
            <p:nvPr/>
          </p:nvCxnSpPr>
          <p:spPr>
            <a:xfrm flipV="1">
              <a:off x="2676685" y="4202189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18819" y="4201182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08145" y="4206440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86176" y="4210823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73524" y="4196048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24295" y="4189165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4999038" y="4186264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/>
            <p:nvPr/>
          </p:nvCxnSpPr>
          <p:spPr>
            <a:xfrm flipH="1" flipV="1">
              <a:off x="5204138" y="4204421"/>
              <a:ext cx="614367" cy="74309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 стрелкой 122"/>
            <p:cNvCxnSpPr/>
            <p:nvPr/>
          </p:nvCxnSpPr>
          <p:spPr>
            <a:xfrm flipH="1" flipV="1">
              <a:off x="5640863" y="4196956"/>
              <a:ext cx="312263" cy="2136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/>
            <p:nvPr/>
          </p:nvCxnSpPr>
          <p:spPr>
            <a:xfrm flipH="1" flipV="1">
              <a:off x="5399240" y="4194849"/>
              <a:ext cx="377674" cy="42994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794562" y="4186264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0375" y="4188029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14931" y="4212836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1E967-EBBA-4365-4537-ED5A52186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" b="87220"/>
          <a:stretch/>
        </p:blipFill>
        <p:spPr>
          <a:xfrm>
            <a:off x="2046437" y="112142"/>
            <a:ext cx="4895850" cy="534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C4235-632A-2818-1959-4B6C87D2D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4" b="64255"/>
          <a:stretch/>
        </p:blipFill>
        <p:spPr>
          <a:xfrm>
            <a:off x="2046437" y="1570008"/>
            <a:ext cx="4895850" cy="1043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25C91-1299-BB79-D869-63C005464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81" b="3363"/>
          <a:stretch/>
        </p:blipFill>
        <p:spPr>
          <a:xfrm>
            <a:off x="2046437" y="3441939"/>
            <a:ext cx="4895850" cy="334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C4988-3B3B-21DA-B3D8-F7E0F6840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3" b="76512"/>
          <a:stretch/>
        </p:blipFill>
        <p:spPr>
          <a:xfrm>
            <a:off x="2046438" y="767749"/>
            <a:ext cx="4895850" cy="7418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35307-D7A6-D3DA-F7B8-DECEA84C9FE4}"/>
              </a:ext>
            </a:extLst>
          </p:cNvPr>
          <p:cNvGrpSpPr/>
          <p:nvPr/>
        </p:nvGrpSpPr>
        <p:grpSpPr>
          <a:xfrm>
            <a:off x="545441" y="2665563"/>
            <a:ext cx="4895850" cy="767752"/>
            <a:chOff x="545441" y="2665563"/>
            <a:chExt cx="4895850" cy="7677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A213EC-643F-69CC-42D0-07C36E6B0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357" b="53161"/>
            <a:stretch/>
          </p:blipFill>
          <p:spPr>
            <a:xfrm>
              <a:off x="545441" y="2665563"/>
              <a:ext cx="4895850" cy="76775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3DF121-C1FA-8FB9-958C-7BA80C5E4276}"/>
                </a:ext>
              </a:extLst>
            </p:cNvPr>
            <p:cNvSpPr txBox="1"/>
            <p:nvPr/>
          </p:nvSpPr>
          <p:spPr>
            <a:xfrm>
              <a:off x="4917056" y="2717322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608F0-4D80-DB99-E64F-C63DAD79FB81}"/>
              </a:ext>
            </a:extLst>
          </p:cNvPr>
          <p:cNvGrpSpPr/>
          <p:nvPr/>
        </p:nvGrpSpPr>
        <p:grpSpPr>
          <a:xfrm>
            <a:off x="5781674" y="2691441"/>
            <a:ext cx="4895850" cy="759126"/>
            <a:chOff x="5781674" y="2691441"/>
            <a:chExt cx="4895850" cy="7591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C05553-329B-2062-48BA-5B4B827CB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486" b="53161"/>
            <a:stretch/>
          </p:blipFill>
          <p:spPr>
            <a:xfrm>
              <a:off x="5781674" y="2691441"/>
              <a:ext cx="4895850" cy="7591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BEDC9-1601-4FEE-E7F8-3A49E899A583}"/>
                </a:ext>
              </a:extLst>
            </p:cNvPr>
            <p:cNvSpPr txBox="1"/>
            <p:nvPr/>
          </p:nvSpPr>
          <p:spPr>
            <a:xfrm>
              <a:off x="10144664" y="2734574"/>
              <a:ext cx="465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9BA189-6C2F-F506-A8F6-48EA6984109C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</p:spTree>
    <p:extLst>
      <p:ext uri="{BB962C8B-B14F-4D97-AF65-F5344CB8AC3E}">
        <p14:creationId xmlns:p14="http://schemas.microsoft.com/office/powerpoint/2010/main" val="211388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3DF2AD2-4594-3F6B-6602-0AA263B3211B}"/>
              </a:ext>
            </a:extLst>
          </p:cNvPr>
          <p:cNvGrpSpPr/>
          <p:nvPr/>
        </p:nvGrpSpPr>
        <p:grpSpPr>
          <a:xfrm>
            <a:off x="1943834" y="129396"/>
            <a:ext cx="5049297" cy="508958"/>
            <a:chOff x="1943834" y="310551"/>
            <a:chExt cx="5049297" cy="508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7BFA86-5017-BF94-C5C4-A196960A4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76" b="80503"/>
            <a:stretch/>
          </p:blipFill>
          <p:spPr>
            <a:xfrm>
              <a:off x="1943834" y="310551"/>
              <a:ext cx="5049297" cy="508958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405B2A3-4F84-1D37-0993-AD9338544B27}"/>
                </a:ext>
              </a:extLst>
            </p:cNvPr>
            <p:cNvSpPr/>
            <p:nvPr/>
          </p:nvSpPr>
          <p:spPr>
            <a:xfrm>
              <a:off x="1994571" y="458494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C6C105-C7E5-11C1-10B1-6A57FBCE94C2}"/>
              </a:ext>
            </a:extLst>
          </p:cNvPr>
          <p:cNvGrpSpPr/>
          <p:nvPr/>
        </p:nvGrpSpPr>
        <p:grpSpPr>
          <a:xfrm>
            <a:off x="1926581" y="750497"/>
            <a:ext cx="5049297" cy="1268083"/>
            <a:chOff x="1952460" y="1095554"/>
            <a:chExt cx="5049297" cy="12680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EC3C35-DCA5-E40D-E320-7CE31E5B0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371" b="62139"/>
            <a:stretch/>
          </p:blipFill>
          <p:spPr>
            <a:xfrm>
              <a:off x="1952460" y="1095554"/>
              <a:ext cx="5049297" cy="126808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C533352C-AFD3-DBDD-CBBA-AE1479271F11}"/>
                </a:ext>
              </a:extLst>
            </p:cNvPr>
            <p:cNvSpPr/>
            <p:nvPr/>
          </p:nvSpPr>
          <p:spPr>
            <a:xfrm>
              <a:off x="1983069" y="1499415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D25A0CD-639D-46EB-486D-08C913FAAD45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F491A6-35B8-62DE-96FB-130077F4C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76" b="77484"/>
          <a:stretch/>
        </p:blipFill>
        <p:spPr>
          <a:xfrm>
            <a:off x="1926689" y="2363638"/>
            <a:ext cx="4842049" cy="715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6739B5-AA55-F76E-52C4-A721802AD60C}"/>
              </a:ext>
            </a:extLst>
          </p:cNvPr>
          <p:cNvSpPr txBox="1"/>
          <p:nvPr/>
        </p:nvSpPr>
        <p:spPr>
          <a:xfrm>
            <a:off x="480203" y="2999116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39F9DC-013F-35AC-7D04-BF746A6BC653}"/>
              </a:ext>
            </a:extLst>
          </p:cNvPr>
          <p:cNvGrpSpPr/>
          <p:nvPr/>
        </p:nvGrpSpPr>
        <p:grpSpPr>
          <a:xfrm>
            <a:off x="1926688" y="3148640"/>
            <a:ext cx="4842049" cy="1293963"/>
            <a:chOff x="1926688" y="3148640"/>
            <a:chExt cx="4842049" cy="12939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D8811F-3751-2FA7-472C-7D103E0BF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20" b="62012"/>
            <a:stretch/>
          </p:blipFill>
          <p:spPr>
            <a:xfrm>
              <a:off x="1926688" y="3148640"/>
              <a:ext cx="4842049" cy="1293963"/>
            </a:xfrm>
            <a:prstGeom prst="rect">
              <a:avLst/>
            </a:prstGeom>
          </p:spPr>
        </p:pic>
        <p:sp>
          <p:nvSpPr>
            <p:cNvPr id="15" name="Овал 2">
              <a:extLst>
                <a:ext uri="{FF2B5EF4-FFF2-40B4-BE49-F238E27FC236}">
                  <a16:creationId xmlns:a16="http://schemas.microsoft.com/office/drawing/2014/main" id="{37534504-F359-ECA7-D079-070C0ED28AFF}"/>
                </a:ext>
              </a:extLst>
            </p:cNvPr>
            <p:cNvSpPr/>
            <p:nvPr/>
          </p:nvSpPr>
          <p:spPr>
            <a:xfrm>
              <a:off x="1971568" y="3597215"/>
              <a:ext cx="1030425" cy="27604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39070C-490C-2D6B-7F9C-198D5682880B}"/>
              </a:ext>
            </a:extLst>
          </p:cNvPr>
          <p:cNvSpPr txBox="1"/>
          <p:nvPr/>
        </p:nvSpPr>
        <p:spPr>
          <a:xfrm>
            <a:off x="563592" y="5161471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37451-AA3B-21C4-4779-CEB82D89CE5A}"/>
              </a:ext>
            </a:extLst>
          </p:cNvPr>
          <p:cNvGrpSpPr/>
          <p:nvPr/>
        </p:nvGrpSpPr>
        <p:grpSpPr>
          <a:xfrm>
            <a:off x="1907003" y="4787661"/>
            <a:ext cx="4847482" cy="1253941"/>
            <a:chOff x="1907003" y="4787661"/>
            <a:chExt cx="4847482" cy="125394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EBBCE3-8601-A370-5104-49CD98336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245" b="61887"/>
            <a:stretch/>
          </p:blipFill>
          <p:spPr>
            <a:xfrm>
              <a:off x="1907003" y="4787661"/>
              <a:ext cx="4847482" cy="1253941"/>
            </a:xfrm>
            <a:prstGeom prst="rect">
              <a:avLst/>
            </a:prstGeom>
          </p:spPr>
        </p:pic>
        <p:sp>
          <p:nvSpPr>
            <p:cNvPr id="19" name="Овал 2">
              <a:extLst>
                <a:ext uri="{FF2B5EF4-FFF2-40B4-BE49-F238E27FC236}">
                  <a16:creationId xmlns:a16="http://schemas.microsoft.com/office/drawing/2014/main" id="{17E2EDAA-47A0-3EEF-D142-83EC049CEB4F}"/>
                </a:ext>
              </a:extLst>
            </p:cNvPr>
            <p:cNvSpPr/>
            <p:nvPr/>
          </p:nvSpPr>
          <p:spPr>
            <a:xfrm>
              <a:off x="1911183" y="5201728"/>
              <a:ext cx="1271965" cy="29329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0B6D6-879B-AECC-BA68-3268F48B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9" b="78239"/>
          <a:stretch/>
        </p:blipFill>
        <p:spPr>
          <a:xfrm>
            <a:off x="2301760" y="552091"/>
            <a:ext cx="4730262" cy="73324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025BA-1E8B-DA3B-BC6C-D339E984A42C}"/>
              </a:ext>
            </a:extLst>
          </p:cNvPr>
          <p:cNvGrpSpPr/>
          <p:nvPr/>
        </p:nvGrpSpPr>
        <p:grpSpPr>
          <a:xfrm>
            <a:off x="2301760" y="1423359"/>
            <a:ext cx="4730262" cy="1190446"/>
            <a:chOff x="2301760" y="1423359"/>
            <a:chExt cx="4730262" cy="1190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DF029-2AFA-79F7-BC61-9D10925E7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384" b="61258"/>
            <a:stretch/>
          </p:blipFill>
          <p:spPr>
            <a:xfrm>
              <a:off x="2301760" y="1423359"/>
              <a:ext cx="4730262" cy="1190446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9ABCCED5-E462-9469-3B2E-852FF8A802BC}"/>
                </a:ext>
              </a:extLst>
            </p:cNvPr>
            <p:cNvSpPr/>
            <p:nvPr/>
          </p:nvSpPr>
          <p:spPr>
            <a:xfrm>
              <a:off x="2342504" y="1820174"/>
              <a:ext cx="1271965" cy="2760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2">
              <a:extLst>
                <a:ext uri="{FF2B5EF4-FFF2-40B4-BE49-F238E27FC236}">
                  <a16:creationId xmlns:a16="http://schemas.microsoft.com/office/drawing/2014/main" id="{24C73083-9CC5-8871-BC5F-A423C78F3C01}"/>
                </a:ext>
              </a:extLst>
            </p:cNvPr>
            <p:cNvSpPr/>
            <p:nvPr/>
          </p:nvSpPr>
          <p:spPr>
            <a:xfrm>
              <a:off x="4573870" y="2058838"/>
              <a:ext cx="1576764" cy="2616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B282A1-00B8-5B91-013F-1238FA73807D}"/>
              </a:ext>
            </a:extLst>
          </p:cNvPr>
          <p:cNvGrpSpPr/>
          <p:nvPr/>
        </p:nvGrpSpPr>
        <p:grpSpPr>
          <a:xfrm>
            <a:off x="2301759" y="2915727"/>
            <a:ext cx="4730262" cy="948907"/>
            <a:chOff x="2301759" y="2915727"/>
            <a:chExt cx="4730262" cy="9489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D3B2AD-1557-3299-5A30-348F69753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490" b="47673"/>
            <a:stretch/>
          </p:blipFill>
          <p:spPr>
            <a:xfrm>
              <a:off x="2301759" y="2915727"/>
              <a:ext cx="4730262" cy="9489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AC289A-261A-2FF3-F9B1-06B03E7850C6}"/>
                </a:ext>
              </a:extLst>
            </p:cNvPr>
            <p:cNvSpPr txBox="1"/>
            <p:nvPr/>
          </p:nvSpPr>
          <p:spPr>
            <a:xfrm>
              <a:off x="6530196" y="342468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6EA2B0-82CD-5A30-300F-D13295133246}"/>
              </a:ext>
            </a:extLst>
          </p:cNvPr>
          <p:cNvGrpSpPr/>
          <p:nvPr/>
        </p:nvGrpSpPr>
        <p:grpSpPr>
          <a:xfrm>
            <a:off x="2301759" y="3907764"/>
            <a:ext cx="4730262" cy="948907"/>
            <a:chOff x="2301759" y="3907764"/>
            <a:chExt cx="4730262" cy="9489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D88C96-714E-8249-0C7E-65C6F0380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8490" b="47673"/>
            <a:stretch/>
          </p:blipFill>
          <p:spPr>
            <a:xfrm>
              <a:off x="2301759" y="3907764"/>
              <a:ext cx="4730262" cy="9489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1A6DA4-A4B8-4B2B-A04D-EABA1085753E}"/>
                </a:ext>
              </a:extLst>
            </p:cNvPr>
            <p:cNvSpPr txBox="1"/>
            <p:nvPr/>
          </p:nvSpPr>
          <p:spPr>
            <a:xfrm>
              <a:off x="6504317" y="4399472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pic>
        <p:nvPicPr>
          <p:cNvPr id="32" name="Рисунок 39">
            <a:extLst>
              <a:ext uri="{FF2B5EF4-FFF2-40B4-BE49-F238E27FC236}">
                <a16:creationId xmlns:a16="http://schemas.microsoft.com/office/drawing/2014/main" id="{BBCC5DCA-E3A1-4C4D-F8C5-9B1A373000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42" t="79190" r="10267" b="17276"/>
          <a:stretch/>
        </p:blipFill>
        <p:spPr>
          <a:xfrm>
            <a:off x="2199736" y="5089586"/>
            <a:ext cx="586596" cy="2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A96C3-A42E-15C0-7FE7-5E267665B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8" b="62390"/>
          <a:stretch/>
        </p:blipFill>
        <p:spPr>
          <a:xfrm>
            <a:off x="-403657" y="-249322"/>
            <a:ext cx="7503928" cy="232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C9033-0F43-A77C-4585-A90D9515A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29" b="33837"/>
          <a:stretch/>
        </p:blipFill>
        <p:spPr>
          <a:xfrm>
            <a:off x="-275519" y="3838756"/>
            <a:ext cx="7503928" cy="646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1E1DC-A21A-DCD3-53DF-124790F08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94" b="3271"/>
          <a:stretch/>
        </p:blipFill>
        <p:spPr>
          <a:xfrm>
            <a:off x="-284671" y="4951563"/>
            <a:ext cx="7503928" cy="1483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9BD95-194A-CD02-27D9-5E67ED52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07"/>
          <a:stretch/>
        </p:blipFill>
        <p:spPr>
          <a:xfrm>
            <a:off x="1777566" y="6503395"/>
            <a:ext cx="7503928" cy="198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1536B-997D-360A-9830-9ACF9455E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07" b="55472"/>
          <a:stretch/>
        </p:blipFill>
        <p:spPr>
          <a:xfrm>
            <a:off x="1734938" y="1494464"/>
            <a:ext cx="7503928" cy="508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6CD37B-6410-21A2-A9A9-7276649D4C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73" b="47422"/>
          <a:stretch/>
        </p:blipFill>
        <p:spPr>
          <a:xfrm>
            <a:off x="-280431" y="2346385"/>
            <a:ext cx="7552498" cy="603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C3C740-5865-92E0-5539-02D6283D00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937" b="40881"/>
          <a:stretch/>
        </p:blipFill>
        <p:spPr>
          <a:xfrm>
            <a:off x="841006" y="3079630"/>
            <a:ext cx="7565508" cy="6297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6F6775-291A-88F3-E8AB-667EB421A7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534" b="25032"/>
          <a:stretch/>
        </p:blipFill>
        <p:spPr>
          <a:xfrm>
            <a:off x="1453480" y="4563373"/>
            <a:ext cx="7565508" cy="6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C2BFD8-E803-180D-F5AA-2235C34565B9}"/>
              </a:ext>
            </a:extLst>
          </p:cNvPr>
          <p:cNvSpPr txBox="1"/>
          <p:nvPr/>
        </p:nvSpPr>
        <p:spPr>
          <a:xfrm>
            <a:off x="0" y="847607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DDEBF7-0E16-4786-6BB9-F75218CDC8F4}"/>
              </a:ext>
            </a:extLst>
          </p:cNvPr>
          <p:cNvGrpSpPr>
            <a:grpSpLocks noChangeAspect="1"/>
          </p:cNvGrpSpPr>
          <p:nvPr/>
        </p:nvGrpSpPr>
        <p:grpSpPr>
          <a:xfrm>
            <a:off x="1280513" y="255815"/>
            <a:ext cx="7107666" cy="449580"/>
            <a:chOff x="1611439" y="255814"/>
            <a:chExt cx="7107666" cy="4495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65BFEC-8145-FB2D-9291-FB8058743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333" b="51111"/>
            <a:stretch/>
          </p:blipFill>
          <p:spPr>
            <a:xfrm>
              <a:off x="1611439" y="255814"/>
              <a:ext cx="7107666" cy="449580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887E327-4B86-22D2-8697-CF257DA9A3A4}"/>
                </a:ext>
              </a:extLst>
            </p:cNvPr>
            <p:cNvSpPr/>
            <p:nvPr/>
          </p:nvSpPr>
          <p:spPr>
            <a:xfrm>
              <a:off x="1634973" y="409302"/>
              <a:ext cx="1273690" cy="2438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AAB4BF-A4ED-A34C-B1D3-813D0C6EB4A1}"/>
              </a:ext>
            </a:extLst>
          </p:cNvPr>
          <p:cNvGrpSpPr>
            <a:grpSpLocks noChangeAspect="1"/>
          </p:cNvGrpSpPr>
          <p:nvPr/>
        </p:nvGrpSpPr>
        <p:grpSpPr>
          <a:xfrm>
            <a:off x="1290312" y="866504"/>
            <a:ext cx="7107666" cy="822960"/>
            <a:chOff x="1568985" y="1476103"/>
            <a:chExt cx="7107666" cy="8229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DF0F40-39AD-6915-F550-3758D37AE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778" b="33222"/>
            <a:stretch/>
          </p:blipFill>
          <p:spPr>
            <a:xfrm>
              <a:off x="1568985" y="1476103"/>
              <a:ext cx="7107666" cy="82296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743640CA-343D-C406-DD3E-37B2E0A29A74}"/>
                </a:ext>
              </a:extLst>
            </p:cNvPr>
            <p:cNvSpPr/>
            <p:nvPr/>
          </p:nvSpPr>
          <p:spPr>
            <a:xfrm>
              <a:off x="1613201" y="1820091"/>
              <a:ext cx="1121290" cy="2264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D835E00-E3B2-FC33-1090-463B7B6A5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22" b="48889"/>
          <a:stretch/>
        </p:blipFill>
        <p:spPr>
          <a:xfrm>
            <a:off x="1190332" y="2198914"/>
            <a:ext cx="7372935" cy="609600"/>
          </a:xfrm>
          <a:prstGeom prst="rect">
            <a:avLst/>
          </a:prstGeom>
        </p:spPr>
      </p:pic>
      <p:sp>
        <p:nvSpPr>
          <p:cNvPr id="5" name="Овал 2">
            <a:extLst>
              <a:ext uri="{FF2B5EF4-FFF2-40B4-BE49-F238E27FC236}">
                <a16:creationId xmlns:a16="http://schemas.microsoft.com/office/drawing/2014/main" id="{9584934C-0651-2FEE-AB3B-AE25E66136F1}"/>
              </a:ext>
            </a:extLst>
          </p:cNvPr>
          <p:cNvSpPr/>
          <p:nvPr/>
        </p:nvSpPr>
        <p:spPr>
          <a:xfrm>
            <a:off x="7408756" y="1824917"/>
            <a:ext cx="1438742" cy="327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C22C9-4E2A-432A-9C86-159AE907590C}"/>
              </a:ext>
            </a:extLst>
          </p:cNvPr>
          <p:cNvGrpSpPr/>
          <p:nvPr/>
        </p:nvGrpSpPr>
        <p:grpSpPr>
          <a:xfrm>
            <a:off x="1190332" y="3021874"/>
            <a:ext cx="7372935" cy="827315"/>
            <a:chOff x="1155498" y="3483428"/>
            <a:chExt cx="7372935" cy="8273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DCCCE57-58F2-4E70-3271-91130D378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730" b="33207"/>
            <a:stretch/>
          </p:blipFill>
          <p:spPr>
            <a:xfrm>
              <a:off x="1155498" y="3483428"/>
              <a:ext cx="7372935" cy="827315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5C3893ED-2E28-4C43-6873-D4CCD76A4A71}"/>
                </a:ext>
              </a:extLst>
            </p:cNvPr>
            <p:cNvSpPr/>
            <p:nvPr/>
          </p:nvSpPr>
          <p:spPr>
            <a:xfrm>
              <a:off x="1182126" y="3840481"/>
              <a:ext cx="881805" cy="21771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2348892-B219-CC34-7F87-4B24B73138A4}"/>
              </a:ext>
            </a:extLst>
          </p:cNvPr>
          <p:cNvSpPr txBox="1"/>
          <p:nvPr/>
        </p:nvSpPr>
        <p:spPr>
          <a:xfrm>
            <a:off x="60960" y="2733012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2C468-2DAB-9B6C-02A4-6DD68F5145D2}"/>
              </a:ext>
            </a:extLst>
          </p:cNvPr>
          <p:cNvSpPr txBox="1"/>
          <p:nvPr/>
        </p:nvSpPr>
        <p:spPr>
          <a:xfrm>
            <a:off x="134983" y="4888383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854448-242F-B616-9A13-B230AE5C3E35}"/>
              </a:ext>
            </a:extLst>
          </p:cNvPr>
          <p:cNvGrpSpPr/>
          <p:nvPr/>
        </p:nvGrpSpPr>
        <p:grpSpPr>
          <a:xfrm>
            <a:off x="1208575" y="4406536"/>
            <a:ext cx="7162280" cy="435429"/>
            <a:chOff x="1208575" y="4406536"/>
            <a:chExt cx="7162280" cy="43542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3CECC4E-FE11-1DB2-793C-50385BB28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413" b="51238"/>
            <a:stretch/>
          </p:blipFill>
          <p:spPr>
            <a:xfrm>
              <a:off x="1208575" y="4406536"/>
              <a:ext cx="7162280" cy="435429"/>
            </a:xfrm>
            <a:prstGeom prst="rect">
              <a:avLst/>
            </a:prstGeom>
          </p:spPr>
        </p:pic>
        <p:sp>
          <p:nvSpPr>
            <p:cNvPr id="25" name="Овал 2">
              <a:extLst>
                <a:ext uri="{FF2B5EF4-FFF2-40B4-BE49-F238E27FC236}">
                  <a16:creationId xmlns:a16="http://schemas.microsoft.com/office/drawing/2014/main" id="{AE6E2A44-4162-00E2-4652-A897534C5CBF}"/>
                </a:ext>
              </a:extLst>
            </p:cNvPr>
            <p:cNvSpPr/>
            <p:nvPr/>
          </p:nvSpPr>
          <p:spPr>
            <a:xfrm>
              <a:off x="1256150" y="4545873"/>
              <a:ext cx="1217084" cy="2845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F6E0C4-11B8-5094-6D6C-146B7568C033}"/>
              </a:ext>
            </a:extLst>
          </p:cNvPr>
          <p:cNvGrpSpPr/>
          <p:nvPr/>
        </p:nvGrpSpPr>
        <p:grpSpPr>
          <a:xfrm>
            <a:off x="1199866" y="5085806"/>
            <a:ext cx="7162280" cy="844731"/>
            <a:chOff x="1199866" y="5085806"/>
            <a:chExt cx="7162280" cy="84473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072FAA-1683-4ECC-F24B-B957012A8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603" b="33080"/>
            <a:stretch/>
          </p:blipFill>
          <p:spPr>
            <a:xfrm>
              <a:off x="1199866" y="5085806"/>
              <a:ext cx="7162280" cy="844731"/>
            </a:xfrm>
            <a:prstGeom prst="rect">
              <a:avLst/>
            </a:prstGeom>
          </p:spPr>
        </p:pic>
        <p:sp>
          <p:nvSpPr>
            <p:cNvPr id="26" name="Овал 2">
              <a:extLst>
                <a:ext uri="{FF2B5EF4-FFF2-40B4-BE49-F238E27FC236}">
                  <a16:creationId xmlns:a16="http://schemas.microsoft.com/office/drawing/2014/main" id="{C66996D8-EF4A-CF26-E78A-5A4B0FA0BC01}"/>
                </a:ext>
              </a:extLst>
            </p:cNvPr>
            <p:cNvSpPr/>
            <p:nvPr/>
          </p:nvSpPr>
          <p:spPr>
            <a:xfrm>
              <a:off x="1247441" y="5425440"/>
              <a:ext cx="1077748" cy="2584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9385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A9881-FB29-5C26-EAAA-8C2C849D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70" b="49587"/>
          <a:stretch/>
        </p:blipFill>
        <p:spPr>
          <a:xfrm>
            <a:off x="1305798" y="949234"/>
            <a:ext cx="6445319" cy="627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E0B73A-DCD3-2D8D-1EDA-FDBD288D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59" b="43619"/>
          <a:stretch/>
        </p:blipFill>
        <p:spPr>
          <a:xfrm>
            <a:off x="1305798" y="1889760"/>
            <a:ext cx="6445319" cy="4267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DAA506-6D64-BF8F-DEE2-1298C57DC8A1}"/>
              </a:ext>
            </a:extLst>
          </p:cNvPr>
          <p:cNvGrpSpPr/>
          <p:nvPr/>
        </p:nvGrpSpPr>
        <p:grpSpPr>
          <a:xfrm>
            <a:off x="1288380" y="2499360"/>
            <a:ext cx="6445319" cy="827314"/>
            <a:chOff x="1288380" y="2499360"/>
            <a:chExt cx="6445319" cy="827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F3DCB-B60F-67DA-976F-3755E9AB2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000" b="31937"/>
            <a:stretch/>
          </p:blipFill>
          <p:spPr>
            <a:xfrm>
              <a:off x="1288380" y="2499360"/>
              <a:ext cx="6445319" cy="827314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D405BF6D-E3A7-207C-AD71-401BE4421E35}"/>
                </a:ext>
              </a:extLst>
            </p:cNvPr>
            <p:cNvSpPr/>
            <p:nvPr/>
          </p:nvSpPr>
          <p:spPr>
            <a:xfrm>
              <a:off x="1360652" y="2856411"/>
              <a:ext cx="100807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2">
              <a:extLst>
                <a:ext uri="{FF2B5EF4-FFF2-40B4-BE49-F238E27FC236}">
                  <a16:creationId xmlns:a16="http://schemas.microsoft.com/office/drawing/2014/main" id="{2F795584-E7B4-024E-16CA-219BDE1B333D}"/>
                </a:ext>
              </a:extLst>
            </p:cNvPr>
            <p:cNvSpPr/>
            <p:nvPr/>
          </p:nvSpPr>
          <p:spPr>
            <a:xfrm>
              <a:off x="3655361" y="3052354"/>
              <a:ext cx="134335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893D02-0E9B-2031-4134-5F7A75E26582}"/>
              </a:ext>
            </a:extLst>
          </p:cNvPr>
          <p:cNvGrpSpPr/>
          <p:nvPr/>
        </p:nvGrpSpPr>
        <p:grpSpPr>
          <a:xfrm>
            <a:off x="1265520" y="3756660"/>
            <a:ext cx="6445319" cy="609600"/>
            <a:chOff x="1265520" y="3756660"/>
            <a:chExt cx="6445319" cy="609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3D80CA-3C70-28AD-F41A-89B2C7B97C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889" b="23222"/>
            <a:stretch/>
          </p:blipFill>
          <p:spPr>
            <a:xfrm>
              <a:off x="1265520" y="3756660"/>
              <a:ext cx="6445319" cy="6096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DE9544-0D34-0ECC-1BEC-F0B1D955C7C1}"/>
                </a:ext>
              </a:extLst>
            </p:cNvPr>
            <p:cNvSpPr txBox="1"/>
            <p:nvPr/>
          </p:nvSpPr>
          <p:spPr>
            <a:xfrm>
              <a:off x="7177896" y="385902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EE46F5-3D9B-94A6-6B3B-6E6CEE3F1401}"/>
              </a:ext>
            </a:extLst>
          </p:cNvPr>
          <p:cNvGrpSpPr/>
          <p:nvPr/>
        </p:nvGrpSpPr>
        <p:grpSpPr>
          <a:xfrm>
            <a:off x="1265520" y="4457700"/>
            <a:ext cx="6445319" cy="594360"/>
            <a:chOff x="1265520" y="4457700"/>
            <a:chExt cx="6445319" cy="5943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43454B-3263-CADF-DB18-B002BA3EA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8000" b="23333"/>
            <a:stretch/>
          </p:blipFill>
          <p:spPr>
            <a:xfrm>
              <a:off x="1265520" y="4457700"/>
              <a:ext cx="6445319" cy="59436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613FC0-85BF-1897-B024-E79EB026E7B3}"/>
                </a:ext>
              </a:extLst>
            </p:cNvPr>
            <p:cNvSpPr txBox="1"/>
            <p:nvPr/>
          </p:nvSpPr>
          <p:spPr>
            <a:xfrm>
              <a:off x="7185516" y="4552448"/>
              <a:ext cx="449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745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331</Words>
  <Application>Microsoft Office PowerPoint</Application>
  <PresentationFormat>On-screen Show (4:3)</PresentationFormat>
  <Paragraphs>124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Тема Office</vt:lpstr>
      <vt:lpstr>Bitmap Image</vt:lpstr>
      <vt:lpstr>Уравнение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222</cp:revision>
  <dcterms:created xsi:type="dcterms:W3CDTF">2019-06-21T10:17:12Z</dcterms:created>
  <dcterms:modified xsi:type="dcterms:W3CDTF">2022-10-16T19:39:24Z</dcterms:modified>
</cp:coreProperties>
</file>