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36.wmf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4.wmf"/><Relationship Id="rId31" Type="http://schemas.openxmlformats.org/officeDocument/2006/relationships/image" Target="../media/image5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9FA27BB-DA17-1E51-CDB8-68F5B7BE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09" y="463732"/>
            <a:ext cx="5353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sp>
        <p:nvSpPr>
          <p:cNvPr id="6" name="Овал 2">
            <a:extLst>
              <a:ext uri="{FF2B5EF4-FFF2-40B4-BE49-F238E27FC236}">
                <a16:creationId xmlns:a16="http://schemas.microsoft.com/office/drawing/2014/main" id="{F06FC4E3-1F0B-317F-4B12-D88CDF45BFBF}"/>
              </a:ext>
            </a:extLst>
          </p:cNvPr>
          <p:cNvSpPr/>
          <p:nvPr/>
        </p:nvSpPr>
        <p:spPr>
          <a:xfrm>
            <a:off x="4508802" y="54475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160</cp:revision>
  <dcterms:created xsi:type="dcterms:W3CDTF">2019-06-21T10:17:12Z</dcterms:created>
  <dcterms:modified xsi:type="dcterms:W3CDTF">2022-10-02T10:30:08Z</dcterms:modified>
</cp:coreProperties>
</file>