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24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29.wmf"/><Relationship Id="rId21" Type="http://schemas.openxmlformats.org/officeDocument/2006/relationships/image" Target="../media/image138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6.wmf"/><Relationship Id="rId25" Type="http://schemas.openxmlformats.org/officeDocument/2006/relationships/image" Target="../media/image140.wmf"/><Relationship Id="rId33" Type="http://schemas.openxmlformats.org/officeDocument/2006/relationships/image" Target="../media/image14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4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30.wmf"/><Relationship Id="rId15" Type="http://schemas.openxmlformats.org/officeDocument/2006/relationships/image" Target="../media/image135.wmf"/><Relationship Id="rId23" Type="http://schemas.openxmlformats.org/officeDocument/2006/relationships/image" Target="../media/image139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37.wmf"/><Relationship Id="rId31" Type="http://schemas.openxmlformats.org/officeDocument/2006/relationships/image" Target="../media/image14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41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254</cp:revision>
  <dcterms:created xsi:type="dcterms:W3CDTF">2019-06-21T10:17:12Z</dcterms:created>
  <dcterms:modified xsi:type="dcterms:W3CDTF">2022-10-31T23:02:20Z</dcterms:modified>
</cp:coreProperties>
</file>