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0" y="108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42.wmf"/><Relationship Id="rId21" Type="http://schemas.openxmlformats.org/officeDocument/2006/relationships/image" Target="../media/image51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49.wmf"/><Relationship Id="rId25" Type="http://schemas.openxmlformats.org/officeDocument/2006/relationships/image" Target="../media/image53.wmf"/><Relationship Id="rId33" Type="http://schemas.openxmlformats.org/officeDocument/2006/relationships/image" Target="../media/image57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5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50.wmf"/><Relationship Id="rId31" Type="http://schemas.openxmlformats.org/officeDocument/2006/relationships/image" Target="../media/image5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54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4384585" y="4598579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718457" y="5346337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699045" y="2579733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699316" y="4505143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602" y="3820750"/>
            <a:ext cx="4105275" cy="193357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B63BC3-313D-0373-CE6A-102F55359D21}"/>
              </a:ext>
            </a:extLst>
          </p:cNvPr>
          <p:cNvGrpSpPr/>
          <p:nvPr/>
        </p:nvGrpSpPr>
        <p:grpSpPr>
          <a:xfrm>
            <a:off x="5191194" y="414679"/>
            <a:ext cx="3105150" cy="1285875"/>
            <a:chOff x="5191194" y="414679"/>
            <a:chExt cx="3105150" cy="1285875"/>
          </a:xfrm>
        </p:grpSpPr>
        <p:pic>
          <p:nvPicPr>
            <p:cNvPr id="6" name="Рисунок 39">
              <a:extLst>
                <a:ext uri="{FF2B5EF4-FFF2-40B4-BE49-F238E27FC236}">
                  <a16:creationId xmlns:a16="http://schemas.microsoft.com/office/drawing/2014/main" id="{144C010C-6B08-96DD-F5C9-FAE865347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F6C2E5E-DDB6-B488-95F3-5503CC81ABF3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0F698B-1C8B-784F-4AE0-AA517F7A6E1B}"/>
              </a:ext>
            </a:extLst>
          </p:cNvPr>
          <p:cNvGrpSpPr/>
          <p:nvPr/>
        </p:nvGrpSpPr>
        <p:grpSpPr>
          <a:xfrm>
            <a:off x="5204256" y="1786278"/>
            <a:ext cx="3105150" cy="1285875"/>
            <a:chOff x="5204256" y="1786278"/>
            <a:chExt cx="3105150" cy="1285875"/>
          </a:xfrm>
        </p:grpSpPr>
        <p:pic>
          <p:nvPicPr>
            <p:cNvPr id="5" name="Рисунок 39">
              <a:extLst>
                <a:ext uri="{FF2B5EF4-FFF2-40B4-BE49-F238E27FC236}">
                  <a16:creationId xmlns:a16="http://schemas.microsoft.com/office/drawing/2014/main" id="{EF464231-A98B-8D94-3A3D-C7A5728C2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1ED4290-0BD2-0CFE-06E5-81254B49B3E9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BE65A8-3370-C41F-5ED9-09861946D79D}"/>
              </a:ext>
            </a:extLst>
          </p:cNvPr>
          <p:cNvGrpSpPr/>
          <p:nvPr/>
        </p:nvGrpSpPr>
        <p:grpSpPr>
          <a:xfrm>
            <a:off x="1690347" y="771728"/>
            <a:ext cx="3105150" cy="1285875"/>
            <a:chOff x="1690347" y="771728"/>
            <a:chExt cx="3105150" cy="1285875"/>
          </a:xfrm>
        </p:grpSpPr>
        <p:pic>
          <p:nvPicPr>
            <p:cNvPr id="10" name="Рисунок 39">
              <a:extLst>
                <a:ext uri="{FF2B5EF4-FFF2-40B4-BE49-F238E27FC236}">
                  <a16:creationId xmlns:a16="http://schemas.microsoft.com/office/drawing/2014/main" id="{3038FC94-0EA6-9562-BCD3-E046D2B0E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1F12F0D-F03B-583A-3952-8502B4891798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B061E61-E60C-19C2-7C9F-472A1304E691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675799" y="229137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279</Words>
  <Application>Microsoft Office PowerPoint</Application>
  <PresentationFormat>On-screen Show (4:3)</PresentationFormat>
  <Paragraphs>112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176</cp:revision>
  <dcterms:created xsi:type="dcterms:W3CDTF">2019-06-21T10:17:12Z</dcterms:created>
  <dcterms:modified xsi:type="dcterms:W3CDTF">2022-10-02T23:01:03Z</dcterms:modified>
</cp:coreProperties>
</file>