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42" y="31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52575" y="1123501"/>
              <a:ext cx="1271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different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Остальные окна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23501"/>
              <a:ext cx="14051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 разными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740567" y="328613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4572000" y="328613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42913" y="3119437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B9BBAF-1E6B-A09A-C8E5-E135AF7D8772}"/>
              </a:ext>
            </a:extLst>
          </p:cNvPr>
          <p:cNvGrpSpPr/>
          <p:nvPr/>
        </p:nvGrpSpPr>
        <p:grpSpPr>
          <a:xfrm>
            <a:off x="4572000" y="2543175"/>
            <a:ext cx="3848100" cy="1309688"/>
            <a:chOff x="4572000" y="2543175"/>
            <a:chExt cx="3848100" cy="1309688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878889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053137" y="2543175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89</cp:revision>
  <dcterms:created xsi:type="dcterms:W3CDTF">2019-06-21T10:17:12Z</dcterms:created>
  <dcterms:modified xsi:type="dcterms:W3CDTF">2022-09-20T20:43:34Z</dcterms:modified>
</cp:coreProperties>
</file>