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85" r:id="rId21"/>
    <p:sldId id="266" r:id="rId22"/>
    <p:sldId id="267" r:id="rId23"/>
    <p:sldId id="286" r:id="rId24"/>
    <p:sldId id="287" r:id="rId25"/>
    <p:sldId id="268" r:id="rId26"/>
    <p:sldId id="288" r:id="rId27"/>
    <p:sldId id="26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42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50" Type="http://schemas.openxmlformats.org/officeDocument/2006/relationships/image" Target="../media/image96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49" Type="http://schemas.openxmlformats.org/officeDocument/2006/relationships/image" Target="../media/image95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51" Type="http://schemas.openxmlformats.org/officeDocument/2006/relationships/image" Target="../media/image97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2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4.png"/><Relationship Id="rId7" Type="http://schemas.openxmlformats.org/officeDocument/2006/relationships/image" Target="../media/image3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43.wmf"/><Relationship Id="rId21" Type="http://schemas.openxmlformats.org/officeDocument/2006/relationships/image" Target="../media/image152.w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50.wmf"/><Relationship Id="rId25" Type="http://schemas.openxmlformats.org/officeDocument/2006/relationships/image" Target="../media/image154.wmf"/><Relationship Id="rId33" Type="http://schemas.openxmlformats.org/officeDocument/2006/relationships/image" Target="../media/image158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5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7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44.wmf"/><Relationship Id="rId15" Type="http://schemas.openxmlformats.org/officeDocument/2006/relationships/image" Target="../media/image149.wmf"/><Relationship Id="rId23" Type="http://schemas.openxmlformats.org/officeDocument/2006/relationships/image" Target="../media/image153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1.wmf"/><Relationship Id="rId31" Type="http://schemas.openxmlformats.org/officeDocument/2006/relationships/image" Target="../media/image15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55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On-screen Show (4:3)</PresentationFormat>
  <Paragraphs>128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282</cp:revision>
  <dcterms:created xsi:type="dcterms:W3CDTF">2019-06-21T10:17:12Z</dcterms:created>
  <dcterms:modified xsi:type="dcterms:W3CDTF">2022-11-09T16:20:50Z</dcterms:modified>
</cp:coreProperties>
</file>