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70" y="-420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41.wmf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8.wmf"/><Relationship Id="rId25" Type="http://schemas.openxmlformats.org/officeDocument/2006/relationships/image" Target="../media/image52.wmf"/><Relationship Id="rId33" Type="http://schemas.openxmlformats.org/officeDocument/2006/relationships/image" Target="../media/image56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9.wmf"/><Relationship Id="rId31" Type="http://schemas.openxmlformats.org/officeDocument/2006/relationships/image" Target="../media/image5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4384585" y="4598579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718457" y="5346337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699045" y="2579733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699316" y="4505143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171</cp:revision>
  <dcterms:created xsi:type="dcterms:W3CDTF">2019-06-21T10:17:12Z</dcterms:created>
  <dcterms:modified xsi:type="dcterms:W3CDTF">2022-10-02T19:02:28Z</dcterms:modified>
</cp:coreProperties>
</file>