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301" r:id="rId10"/>
    <p:sldId id="302" r:id="rId11"/>
    <p:sldId id="298" r:id="rId12"/>
    <p:sldId id="299" r:id="rId13"/>
    <p:sldId id="294" r:id="rId14"/>
    <p:sldId id="300" r:id="rId15"/>
    <p:sldId id="271" r:id="rId16"/>
    <p:sldId id="263" r:id="rId17"/>
    <p:sldId id="272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64" r:id="rId27"/>
    <p:sldId id="280" r:id="rId28"/>
    <p:sldId id="281" r:id="rId29"/>
    <p:sldId id="265" r:id="rId30"/>
    <p:sldId id="283" r:id="rId31"/>
    <p:sldId id="282" r:id="rId32"/>
    <p:sldId id="284" r:id="rId33"/>
    <p:sldId id="285" r:id="rId34"/>
    <p:sldId id="266" r:id="rId35"/>
    <p:sldId id="267" r:id="rId36"/>
    <p:sldId id="286" r:id="rId37"/>
    <p:sldId id="287" r:id="rId38"/>
    <p:sldId id="268" r:id="rId39"/>
    <p:sldId id="289" r:id="rId40"/>
    <p:sldId id="288" r:id="rId41"/>
    <p:sldId id="269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>
        <p:scale>
          <a:sx n="125" d="100"/>
          <a:sy n="125" d="100"/>
        </p:scale>
        <p:origin x="1002" y="42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image" Target="../media/image3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29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9" Type="http://schemas.openxmlformats.org/officeDocument/2006/relationships/image" Target="../media/image111.png"/><Relationship Id="rId21" Type="http://schemas.openxmlformats.org/officeDocument/2006/relationships/image" Target="../media/image93.png"/><Relationship Id="rId34" Type="http://schemas.openxmlformats.org/officeDocument/2006/relationships/image" Target="../media/image106.png"/><Relationship Id="rId42" Type="http://schemas.openxmlformats.org/officeDocument/2006/relationships/image" Target="../media/image114.png"/><Relationship Id="rId47" Type="http://schemas.openxmlformats.org/officeDocument/2006/relationships/image" Target="../media/image119.png"/><Relationship Id="rId50" Type="http://schemas.openxmlformats.org/officeDocument/2006/relationships/image" Target="../media/image122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9" Type="http://schemas.openxmlformats.org/officeDocument/2006/relationships/image" Target="../media/image101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32" Type="http://schemas.openxmlformats.org/officeDocument/2006/relationships/image" Target="../media/image104.png"/><Relationship Id="rId37" Type="http://schemas.openxmlformats.org/officeDocument/2006/relationships/image" Target="../media/image109.png"/><Relationship Id="rId40" Type="http://schemas.openxmlformats.org/officeDocument/2006/relationships/image" Target="../media/image112.png"/><Relationship Id="rId45" Type="http://schemas.openxmlformats.org/officeDocument/2006/relationships/image" Target="../media/image117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36" Type="http://schemas.openxmlformats.org/officeDocument/2006/relationships/image" Target="../media/image108.png"/><Relationship Id="rId49" Type="http://schemas.openxmlformats.org/officeDocument/2006/relationships/image" Target="../media/image121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31" Type="http://schemas.openxmlformats.org/officeDocument/2006/relationships/image" Target="../media/image103.png"/><Relationship Id="rId44" Type="http://schemas.openxmlformats.org/officeDocument/2006/relationships/image" Target="../media/image116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Relationship Id="rId35" Type="http://schemas.openxmlformats.org/officeDocument/2006/relationships/image" Target="../media/image107.png"/><Relationship Id="rId43" Type="http://schemas.openxmlformats.org/officeDocument/2006/relationships/image" Target="../media/image115.png"/><Relationship Id="rId48" Type="http://schemas.openxmlformats.org/officeDocument/2006/relationships/image" Target="../media/image120.png"/><Relationship Id="rId8" Type="http://schemas.openxmlformats.org/officeDocument/2006/relationships/image" Target="../media/image80.png"/><Relationship Id="rId51" Type="http://schemas.openxmlformats.org/officeDocument/2006/relationships/image" Target="../media/image123.png"/><Relationship Id="rId3" Type="http://schemas.openxmlformats.org/officeDocument/2006/relationships/image" Target="../media/image75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105.png"/><Relationship Id="rId38" Type="http://schemas.openxmlformats.org/officeDocument/2006/relationships/image" Target="../media/image110.png"/><Relationship Id="rId46" Type="http://schemas.openxmlformats.org/officeDocument/2006/relationships/image" Target="../media/image118.png"/><Relationship Id="rId20" Type="http://schemas.openxmlformats.org/officeDocument/2006/relationships/image" Target="../media/image92.png"/><Relationship Id="rId41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155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60.png"/><Relationship Id="rId7" Type="http://schemas.openxmlformats.org/officeDocument/2006/relationships/image" Target="../media/image58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1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75.wmf"/><Relationship Id="rId21" Type="http://schemas.openxmlformats.org/officeDocument/2006/relationships/image" Target="../media/image184.wmf"/><Relationship Id="rId7" Type="http://schemas.openxmlformats.org/officeDocument/2006/relationships/image" Target="../media/image177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82.wmf"/><Relationship Id="rId25" Type="http://schemas.openxmlformats.org/officeDocument/2006/relationships/image" Target="../media/image186.wmf"/><Relationship Id="rId33" Type="http://schemas.openxmlformats.org/officeDocument/2006/relationships/image" Target="../media/image190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8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79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76.wmf"/><Relationship Id="rId15" Type="http://schemas.openxmlformats.org/officeDocument/2006/relationships/image" Target="../media/image181.wmf"/><Relationship Id="rId23" Type="http://schemas.openxmlformats.org/officeDocument/2006/relationships/image" Target="../media/image185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83.wmf"/><Relationship Id="rId31" Type="http://schemas.openxmlformats.org/officeDocument/2006/relationships/image" Target="../media/image18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8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87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0186AC-02E8-517E-5804-143C25121D56}"/>
              </a:ext>
            </a:extLst>
          </p:cNvPr>
          <p:cNvGrpSpPr/>
          <p:nvPr/>
        </p:nvGrpSpPr>
        <p:grpSpPr>
          <a:xfrm>
            <a:off x="1264330" y="0"/>
            <a:ext cx="6579616" cy="6858000"/>
            <a:chOff x="1264330" y="0"/>
            <a:chExt cx="6579616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175C5F-680D-DB49-6255-8515B5D98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CEBD5F91-1F25-F091-A5F6-4FA2081D8958}"/>
                </a:ext>
              </a:extLst>
            </p:cNvPr>
            <p:cNvSpPr/>
            <p:nvPr/>
          </p:nvSpPr>
          <p:spPr>
            <a:xfrm>
              <a:off x="1264330" y="2078085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B55ABB-8414-DC4F-489C-A136E8A1CF76}"/>
                </a:ext>
              </a:extLst>
            </p:cNvPr>
            <p:cNvSpPr txBox="1"/>
            <p:nvPr/>
          </p:nvSpPr>
          <p:spPr>
            <a:xfrm>
              <a:off x="2308860" y="2541270"/>
              <a:ext cx="130301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FF0000"/>
                  </a:solidFill>
                </a:rPr>
                <a:t>Можно поначалу  отключить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C1BFC4-2FF0-D5A9-EDB6-3E911A833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4540" y="2346960"/>
              <a:ext cx="236220" cy="1752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60AC5A-7550-E579-D5B0-70FD7D9708C2}"/>
              </a:ext>
            </a:extLst>
          </p:cNvPr>
          <p:cNvSpPr txBox="1"/>
          <p:nvPr/>
        </p:nvSpPr>
        <p:spPr>
          <a:xfrm>
            <a:off x="219075" y="4293870"/>
            <a:ext cx="139636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Disable at first runs</a:t>
            </a:r>
          </a:p>
        </p:txBody>
      </p:sp>
    </p:spTree>
    <p:extLst>
      <p:ext uri="{BB962C8B-B14F-4D97-AF65-F5344CB8AC3E}">
        <p14:creationId xmlns:p14="http://schemas.microsoft.com/office/powerpoint/2010/main" val="426301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8D79E-0DB6-F253-01AB-EC87600F4268}"/>
              </a:ext>
            </a:extLst>
          </p:cNvPr>
          <p:cNvGrpSpPr/>
          <p:nvPr/>
        </p:nvGrpSpPr>
        <p:grpSpPr>
          <a:xfrm>
            <a:off x="881704" y="0"/>
            <a:ext cx="7380591" cy="6858000"/>
            <a:chOff x="881704" y="0"/>
            <a:chExt cx="738059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BCA880-52FD-E749-D3F7-4A0E323E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04" y="0"/>
              <a:ext cx="7380591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7F11589-BB97-FD61-79A2-752C5A032AEE}"/>
                </a:ext>
              </a:extLst>
            </p:cNvPr>
            <p:cNvSpPr/>
            <p:nvPr/>
          </p:nvSpPr>
          <p:spPr>
            <a:xfrm>
              <a:off x="952902" y="5419023"/>
              <a:ext cx="1636294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48525BCB-B1AA-00A8-770C-3B1302137806}"/>
                </a:ext>
              </a:extLst>
            </p:cNvPr>
            <p:cNvSpPr/>
            <p:nvPr/>
          </p:nvSpPr>
          <p:spPr>
            <a:xfrm>
              <a:off x="4331368" y="5427044"/>
              <a:ext cx="1405289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3E214288-5DE7-51FC-271E-E664B405DBC3}"/>
                </a:ext>
              </a:extLst>
            </p:cNvPr>
            <p:cNvSpPr/>
            <p:nvPr/>
          </p:nvSpPr>
          <p:spPr>
            <a:xfrm>
              <a:off x="4618522" y="3060833"/>
              <a:ext cx="2792931" cy="45238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9593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0A8956-7E57-3FE3-C6AD-D280C4AE8A38}"/>
              </a:ext>
            </a:extLst>
          </p:cNvPr>
          <p:cNvGrpSpPr/>
          <p:nvPr/>
        </p:nvGrpSpPr>
        <p:grpSpPr>
          <a:xfrm>
            <a:off x="1228725" y="895350"/>
            <a:ext cx="6686550" cy="5067300"/>
            <a:chOff x="1228725" y="895350"/>
            <a:chExt cx="668655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732DA2-39EA-B48C-2055-34EC5D09D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725" y="895350"/>
              <a:ext cx="668655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90A23A-A3A3-E64F-A2D4-E9E0616D6A65}"/>
                </a:ext>
              </a:extLst>
            </p:cNvPr>
            <p:cNvSpPr/>
            <p:nvPr/>
          </p:nvSpPr>
          <p:spPr>
            <a:xfrm>
              <a:off x="2675822" y="5486399"/>
              <a:ext cx="673769" cy="3657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1431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660D9D-6442-3E9B-6D86-A976A3017085}"/>
              </a:ext>
            </a:extLst>
          </p:cNvPr>
          <p:cNvGrpSpPr/>
          <p:nvPr/>
        </p:nvGrpSpPr>
        <p:grpSpPr>
          <a:xfrm>
            <a:off x="695047" y="-105878"/>
            <a:ext cx="7380591" cy="6858000"/>
            <a:chOff x="695047" y="0"/>
            <a:chExt cx="738059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B0D95C-8069-08F3-DE2B-00CF5315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47" y="0"/>
              <a:ext cx="7380591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571A93-3321-8988-9D44-4C96DBF2D5EB}"/>
                </a:ext>
              </a:extLst>
            </p:cNvPr>
            <p:cNvSpPr/>
            <p:nvPr/>
          </p:nvSpPr>
          <p:spPr>
            <a:xfrm>
              <a:off x="1984810" y="2667499"/>
              <a:ext cx="4355665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117668C8-BB27-D209-6A6B-84C75A68F565}"/>
                </a:ext>
              </a:extLst>
            </p:cNvPr>
            <p:cNvSpPr/>
            <p:nvPr/>
          </p:nvSpPr>
          <p:spPr>
            <a:xfrm>
              <a:off x="778411" y="4209112"/>
              <a:ext cx="1272640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5">
              <a:extLst>
                <a:ext uri="{FF2B5EF4-FFF2-40B4-BE49-F238E27FC236}">
                  <a16:creationId xmlns:a16="http://schemas.microsoft.com/office/drawing/2014/main" id="{0144EDCE-0D97-3897-9BEA-CC5CF4566594}"/>
                </a:ext>
              </a:extLst>
            </p:cNvPr>
            <p:cNvSpPr/>
            <p:nvPr/>
          </p:nvSpPr>
          <p:spPr>
            <a:xfrm>
              <a:off x="3028950" y="4209112"/>
              <a:ext cx="2216151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7651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D66DBD-77D9-5C19-623A-79572D2A6E86}"/>
              </a:ext>
            </a:extLst>
          </p:cNvPr>
          <p:cNvGrpSpPr/>
          <p:nvPr/>
        </p:nvGrpSpPr>
        <p:grpSpPr>
          <a:xfrm>
            <a:off x="5557837" y="481012"/>
            <a:ext cx="2847975" cy="4333875"/>
            <a:chOff x="3148012" y="1262062"/>
            <a:chExt cx="2847975" cy="4333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2A0FB-C0A8-0C0D-3F36-90E5BD261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8012" y="1262062"/>
              <a:ext cx="2847975" cy="4333875"/>
            </a:xfrm>
            <a:prstGeom prst="rect">
              <a:avLst/>
            </a:prstGeom>
          </p:spPr>
        </p:pic>
        <p:sp>
          <p:nvSpPr>
            <p:cNvPr id="10" name="Овал 5">
              <a:extLst>
                <a:ext uri="{FF2B5EF4-FFF2-40B4-BE49-F238E27FC236}">
                  <a16:creationId xmlns:a16="http://schemas.microsoft.com/office/drawing/2014/main" id="{688595BA-4BE0-5C40-D316-CCB756961587}"/>
                </a:ext>
              </a:extLst>
            </p:cNvPr>
            <p:cNvSpPr/>
            <p:nvPr/>
          </p:nvSpPr>
          <p:spPr>
            <a:xfrm>
              <a:off x="3213602" y="3957638"/>
              <a:ext cx="2729998" cy="3762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F8F5DEE-C809-607A-DA73-1E05FD1D08DD}"/>
                </a:ext>
              </a:extLst>
            </p:cNvPr>
            <p:cNvSpPr/>
            <p:nvPr/>
          </p:nvSpPr>
          <p:spPr>
            <a:xfrm>
              <a:off x="3236462" y="3337560"/>
              <a:ext cx="451618" cy="2495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D39903-F735-9091-4978-97FFAECD5D8D}"/>
              </a:ext>
            </a:extLst>
          </p:cNvPr>
          <p:cNvGrpSpPr/>
          <p:nvPr/>
        </p:nvGrpSpPr>
        <p:grpSpPr>
          <a:xfrm>
            <a:off x="557212" y="2052637"/>
            <a:ext cx="4410075" cy="2105025"/>
            <a:chOff x="557212" y="2052637"/>
            <a:chExt cx="4410075" cy="2105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50EE3D-4D68-9402-E35D-F7EB383F0D3B}"/>
                </a:ext>
              </a:extLst>
            </p:cNvPr>
            <p:cNvGrpSpPr/>
            <p:nvPr/>
          </p:nvGrpSpPr>
          <p:grpSpPr>
            <a:xfrm>
              <a:off x="557212" y="2052637"/>
              <a:ext cx="4410075" cy="2105025"/>
              <a:chOff x="557212" y="2052637"/>
              <a:chExt cx="4410075" cy="210502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3860F7F-DD55-AFF1-735E-0D901AFA8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212" y="2052637"/>
                <a:ext cx="4410075" cy="2105025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4BEE44F-CAF1-1DBB-B8DB-42C43CA2F0AD}"/>
                  </a:ext>
                </a:extLst>
              </p:cNvPr>
              <p:cNvSpPr/>
              <p:nvPr/>
            </p:nvSpPr>
            <p:spPr>
              <a:xfrm>
                <a:off x="1358901" y="2349500"/>
                <a:ext cx="3571874" cy="24514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C2CC49-0970-2801-DCB2-1D47C0A05A44}"/>
                </a:ext>
              </a:extLst>
            </p:cNvPr>
            <p:cNvSpPr/>
            <p:nvPr/>
          </p:nvSpPr>
          <p:spPr>
            <a:xfrm>
              <a:off x="2689727" y="3133726"/>
              <a:ext cx="53924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1400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61734494-B75B-40C1-0CCE-A89B8EA2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39115B-FD5B-4C5D-FEFC-7AFF06DE65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2892E8B8-8A53-557F-57CC-FE6FC71705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2E2C0B60-319F-B687-5A1F-B11EE131FA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504599" y="3290111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81A3A-BE24-2672-031F-97928E45B9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47204" y="3445722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BF7E28E-C601-E8CC-B138-F60236C980DC}"/>
              </a:ext>
            </a:extLst>
          </p:cNvPr>
          <p:cNvGrpSpPr/>
          <p:nvPr/>
        </p:nvGrpSpPr>
        <p:grpSpPr>
          <a:xfrm>
            <a:off x="666750" y="355132"/>
            <a:ext cx="6838950" cy="5861518"/>
            <a:chOff x="2076450" y="136057"/>
            <a:chExt cx="6838950" cy="586151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3756F-BF91-770E-6400-9B56418B5B6E}"/>
                </a:ext>
              </a:extLst>
            </p:cNvPr>
            <p:cNvSpPr txBox="1"/>
            <p:nvPr/>
          </p:nvSpPr>
          <p:spPr>
            <a:xfrm>
              <a:off x="2309442" y="20784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93C1A7-831F-3391-D34D-3D5D92558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362325" y="136057"/>
              <a:ext cx="5553075" cy="5861518"/>
            </a:xfrm>
            <a:prstGeom prst="rect">
              <a:avLst/>
            </a:prstGeom>
          </p:spPr>
        </p:pic>
        <p:sp>
          <p:nvSpPr>
            <p:cNvPr id="25" name="Левая фигурная скобка 25">
              <a:extLst>
                <a:ext uri="{FF2B5EF4-FFF2-40B4-BE49-F238E27FC236}">
                  <a16:creationId xmlns:a16="http://schemas.microsoft.com/office/drawing/2014/main" id="{B6614261-C60C-D958-8B3D-06F2DAFC5E84}"/>
                </a:ext>
              </a:extLst>
            </p:cNvPr>
            <p:cNvSpPr/>
            <p:nvPr/>
          </p:nvSpPr>
          <p:spPr>
            <a:xfrm>
              <a:off x="3509592" y="2381250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Левая фигурная скобка 26">
              <a:extLst>
                <a:ext uri="{FF2B5EF4-FFF2-40B4-BE49-F238E27FC236}">
                  <a16:creationId xmlns:a16="http://schemas.microsoft.com/office/drawing/2014/main" id="{76E6CBEF-42AC-A8B9-72D9-FDDEA1B7FFA3}"/>
                </a:ext>
              </a:extLst>
            </p:cNvPr>
            <p:cNvSpPr/>
            <p:nvPr/>
          </p:nvSpPr>
          <p:spPr>
            <a:xfrm>
              <a:off x="3528642" y="3383802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Прямая со стрелкой 27">
              <a:extLst>
                <a:ext uri="{FF2B5EF4-FFF2-40B4-BE49-F238E27FC236}">
                  <a16:creationId xmlns:a16="http://schemas.microsoft.com/office/drawing/2014/main" id="{1C1E382F-E46E-B896-1705-4B11E87D258E}"/>
                </a:ext>
              </a:extLst>
            </p:cNvPr>
            <p:cNvCxnSpPr/>
            <p:nvPr/>
          </p:nvCxnSpPr>
          <p:spPr>
            <a:xfrm>
              <a:off x="3535786" y="193600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28">
              <a:extLst>
                <a:ext uri="{FF2B5EF4-FFF2-40B4-BE49-F238E27FC236}">
                  <a16:creationId xmlns:a16="http://schemas.microsoft.com/office/drawing/2014/main" id="{1F3A4FFA-A1F2-2BC3-BE69-E1DCB52252EA}"/>
                </a:ext>
              </a:extLst>
            </p:cNvPr>
            <p:cNvCxnSpPr/>
            <p:nvPr/>
          </p:nvCxnSpPr>
          <p:spPr>
            <a:xfrm>
              <a:off x="3536786" y="31837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160273-4890-950F-4CF8-0F32D60CCE82}"/>
                </a:ext>
              </a:extLst>
            </p:cNvPr>
            <p:cNvSpPr txBox="1"/>
            <p:nvPr/>
          </p:nvSpPr>
          <p:spPr>
            <a:xfrm>
              <a:off x="2909517" y="18047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B37B5A-972E-CE73-FCE7-4D2118107393}"/>
                </a:ext>
              </a:extLst>
            </p:cNvPr>
            <p:cNvSpPr txBox="1"/>
            <p:nvPr/>
          </p:nvSpPr>
          <p:spPr>
            <a:xfrm>
              <a:off x="2181224" y="2553216"/>
              <a:ext cx="13759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6A9BE-2F9D-BC9E-FA0B-796214CF8A7B}"/>
                </a:ext>
              </a:extLst>
            </p:cNvPr>
            <p:cNvSpPr txBox="1"/>
            <p:nvPr/>
          </p:nvSpPr>
          <p:spPr>
            <a:xfrm>
              <a:off x="2480892" y="2951483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BFB2FA-C8D8-DFF1-DDE3-BF09F95A5E65}"/>
                </a:ext>
              </a:extLst>
            </p:cNvPr>
            <p:cNvSpPr txBox="1"/>
            <p:nvPr/>
          </p:nvSpPr>
          <p:spPr>
            <a:xfrm>
              <a:off x="2299917" y="3810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E52F39-EF97-0595-15C7-8D7DC114BC09}"/>
                </a:ext>
              </a:extLst>
            </p:cNvPr>
            <p:cNvSpPr txBox="1"/>
            <p:nvPr/>
          </p:nvSpPr>
          <p:spPr>
            <a:xfrm>
              <a:off x="2076450" y="553683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48" name="Левая фигурная скобка 34">
              <a:extLst>
                <a:ext uri="{FF2B5EF4-FFF2-40B4-BE49-F238E27FC236}">
                  <a16:creationId xmlns:a16="http://schemas.microsoft.com/office/drawing/2014/main" id="{03A78AF6-4060-384E-33D6-FFB43C45FE74}"/>
                </a:ext>
              </a:extLst>
            </p:cNvPr>
            <p:cNvSpPr/>
            <p:nvPr/>
          </p:nvSpPr>
          <p:spPr>
            <a:xfrm>
              <a:off x="3529239" y="5555501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Левая фигурная скобка 35">
              <a:extLst>
                <a:ext uri="{FF2B5EF4-FFF2-40B4-BE49-F238E27FC236}">
                  <a16:creationId xmlns:a16="http://schemas.microsoft.com/office/drawing/2014/main" id="{1766ED3F-9742-4F86-6991-F2FAAB59E36B}"/>
                </a:ext>
              </a:extLst>
            </p:cNvPr>
            <p:cNvSpPr/>
            <p:nvPr/>
          </p:nvSpPr>
          <p:spPr>
            <a:xfrm>
              <a:off x="3527673" y="4803025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C535DB-66CC-4BFA-96B8-08C9F4647FE8}"/>
                </a:ext>
              </a:extLst>
            </p:cNvPr>
            <p:cNvSpPr txBox="1"/>
            <p:nvPr/>
          </p:nvSpPr>
          <p:spPr>
            <a:xfrm>
              <a:off x="2137992" y="4759861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51" name="Прямая со стрелкой 37">
              <a:extLst>
                <a:ext uri="{FF2B5EF4-FFF2-40B4-BE49-F238E27FC236}">
                  <a16:creationId xmlns:a16="http://schemas.microsoft.com/office/drawing/2014/main" id="{67ED0BE8-BCFB-B8BB-6B76-D8211AFEAB27}"/>
                </a:ext>
              </a:extLst>
            </p:cNvPr>
            <p:cNvCxnSpPr/>
            <p:nvPr/>
          </p:nvCxnSpPr>
          <p:spPr>
            <a:xfrm>
              <a:off x="3536159" y="2215832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9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8A36A5D-9C52-F371-1351-0FD1A96AE0D7}"/>
              </a:ext>
            </a:extLst>
          </p:cNvPr>
          <p:cNvGrpSpPr/>
          <p:nvPr/>
        </p:nvGrpSpPr>
        <p:grpSpPr>
          <a:xfrm>
            <a:off x="923925" y="307507"/>
            <a:ext cx="6657975" cy="5867441"/>
            <a:chOff x="2143125" y="278932"/>
            <a:chExt cx="6657975" cy="58674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D787FE-7A9E-9657-BA47-A99C29A22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248025" y="278932"/>
              <a:ext cx="5553075" cy="5861518"/>
            </a:xfrm>
            <a:prstGeom prst="rect">
              <a:avLst/>
            </a:prstGeom>
          </p:spPr>
        </p:pic>
        <p:sp>
          <p:nvSpPr>
            <p:cNvPr id="4" name="Левая фигурная скобка 25">
              <a:extLst>
                <a:ext uri="{FF2B5EF4-FFF2-40B4-BE49-F238E27FC236}">
                  <a16:creationId xmlns:a16="http://schemas.microsoft.com/office/drawing/2014/main" id="{6267E057-9F6F-E5A0-6A7F-0F7538961308}"/>
                </a:ext>
              </a:extLst>
            </p:cNvPr>
            <p:cNvSpPr/>
            <p:nvPr/>
          </p:nvSpPr>
          <p:spPr>
            <a:xfrm>
              <a:off x="3395292" y="2524125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Левая фигурная скобка 26">
              <a:extLst>
                <a:ext uri="{FF2B5EF4-FFF2-40B4-BE49-F238E27FC236}">
                  <a16:creationId xmlns:a16="http://schemas.microsoft.com/office/drawing/2014/main" id="{5CC620E3-FC1E-606E-2FBE-A135877146EC}"/>
                </a:ext>
              </a:extLst>
            </p:cNvPr>
            <p:cNvSpPr/>
            <p:nvPr/>
          </p:nvSpPr>
          <p:spPr>
            <a:xfrm>
              <a:off x="3414342" y="3526677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Прямая со стрелкой 27">
              <a:extLst>
                <a:ext uri="{FF2B5EF4-FFF2-40B4-BE49-F238E27FC236}">
                  <a16:creationId xmlns:a16="http://schemas.microsoft.com/office/drawing/2014/main" id="{A6E118F9-80A6-FF96-513B-5DFD82BF2DEB}"/>
                </a:ext>
              </a:extLst>
            </p:cNvPr>
            <p:cNvCxnSpPr/>
            <p:nvPr/>
          </p:nvCxnSpPr>
          <p:spPr>
            <a:xfrm>
              <a:off x="3421486" y="20788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28">
              <a:extLst>
                <a:ext uri="{FF2B5EF4-FFF2-40B4-BE49-F238E27FC236}">
                  <a16:creationId xmlns:a16="http://schemas.microsoft.com/office/drawing/2014/main" id="{24544876-6CF3-8BA6-9982-37645621893B}"/>
                </a:ext>
              </a:extLst>
            </p:cNvPr>
            <p:cNvCxnSpPr/>
            <p:nvPr/>
          </p:nvCxnSpPr>
          <p:spPr>
            <a:xfrm>
              <a:off x="3422486" y="33266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Левая фигурная скобка 34">
              <a:extLst>
                <a:ext uri="{FF2B5EF4-FFF2-40B4-BE49-F238E27FC236}">
                  <a16:creationId xmlns:a16="http://schemas.microsoft.com/office/drawing/2014/main" id="{490DC4B5-D35F-F0C4-0AA3-ED77CCC4A64A}"/>
                </a:ext>
              </a:extLst>
            </p:cNvPr>
            <p:cNvSpPr/>
            <p:nvPr/>
          </p:nvSpPr>
          <p:spPr>
            <a:xfrm>
              <a:off x="3414939" y="5698376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Левая фигурная скобка 35">
              <a:extLst>
                <a:ext uri="{FF2B5EF4-FFF2-40B4-BE49-F238E27FC236}">
                  <a16:creationId xmlns:a16="http://schemas.microsoft.com/office/drawing/2014/main" id="{1E8F8CD9-7175-3FAA-44ED-D26B5B820CE5}"/>
                </a:ext>
              </a:extLst>
            </p:cNvPr>
            <p:cNvSpPr/>
            <p:nvPr/>
          </p:nvSpPr>
          <p:spPr>
            <a:xfrm>
              <a:off x="3413373" y="4945900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37">
              <a:extLst>
                <a:ext uri="{FF2B5EF4-FFF2-40B4-BE49-F238E27FC236}">
                  <a16:creationId xmlns:a16="http://schemas.microsoft.com/office/drawing/2014/main" id="{BF5AFA0F-990E-8A76-7522-4C5A24FFBAB4}"/>
                </a:ext>
              </a:extLst>
            </p:cNvPr>
            <p:cNvCxnSpPr/>
            <p:nvPr/>
          </p:nvCxnSpPr>
          <p:spPr>
            <a:xfrm>
              <a:off x="3421859" y="23587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57844D-20B1-E588-210C-037A3554A513}"/>
                </a:ext>
              </a:extLst>
            </p:cNvPr>
            <p:cNvSpPr txBox="1"/>
            <p:nvPr/>
          </p:nvSpPr>
          <p:spPr>
            <a:xfrm>
              <a:off x="2716510" y="19349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64242F-494C-1CA3-9EDC-9F070C23196D}"/>
                </a:ext>
              </a:extLst>
            </p:cNvPr>
            <p:cNvSpPr txBox="1"/>
            <p:nvPr/>
          </p:nvSpPr>
          <p:spPr>
            <a:xfrm>
              <a:off x="2227163" y="26929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0BF45C-8903-59D8-9B27-267BB2ACBD68}"/>
                </a:ext>
              </a:extLst>
            </p:cNvPr>
            <p:cNvSpPr txBox="1"/>
            <p:nvPr/>
          </p:nvSpPr>
          <p:spPr>
            <a:xfrm>
              <a:off x="2430165" y="3186432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A8704-DB96-CF3B-1320-AB023DC769A5}"/>
                </a:ext>
              </a:extLst>
            </p:cNvPr>
            <p:cNvSpPr txBox="1"/>
            <p:nvPr/>
          </p:nvSpPr>
          <p:spPr>
            <a:xfrm>
              <a:off x="2293838" y="39548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0F9CD0-B21E-8D20-093E-D5EC05D9DA5C}"/>
                </a:ext>
              </a:extLst>
            </p:cNvPr>
            <p:cNvSpPr txBox="1"/>
            <p:nvPr/>
          </p:nvSpPr>
          <p:spPr>
            <a:xfrm>
              <a:off x="2258304" y="5715486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6A2AFC-949B-F2C5-8067-090D9A074592}"/>
                </a:ext>
              </a:extLst>
            </p:cNvPr>
            <p:cNvSpPr txBox="1"/>
            <p:nvPr/>
          </p:nvSpPr>
          <p:spPr>
            <a:xfrm>
              <a:off x="2234752" y="5064212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95FCD9-CE76-12C8-5305-1E2BE51A1247}"/>
                </a:ext>
              </a:extLst>
            </p:cNvPr>
            <p:cNvSpPr txBox="1"/>
            <p:nvPr/>
          </p:nvSpPr>
          <p:spPr>
            <a:xfrm>
              <a:off x="2143125" y="2246702"/>
              <a:ext cx="1316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726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6BD11B9D-2658-872D-0DDA-9D92555B6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2875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1ED5B-54EC-F650-CAE1-A81A3857764E}"/>
              </a:ext>
            </a:extLst>
          </p:cNvPr>
          <p:cNvGrpSpPr/>
          <p:nvPr/>
        </p:nvGrpSpPr>
        <p:grpSpPr>
          <a:xfrm>
            <a:off x="5754710" y="5201729"/>
            <a:ext cx="2620645" cy="1140395"/>
            <a:chOff x="5306137" y="2191109"/>
            <a:chExt cx="2620645" cy="1140395"/>
          </a:xfrm>
        </p:grpSpPr>
        <p:pic>
          <p:nvPicPr>
            <p:cNvPr id="5" name="Рисунок 1069">
              <a:extLst>
                <a:ext uri="{FF2B5EF4-FFF2-40B4-BE49-F238E27FC236}">
                  <a16:creationId xmlns:a16="http://schemas.microsoft.com/office/drawing/2014/main" id="{4DB962BB-BD49-48EB-41D6-A97FA0D7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137" y="2198029"/>
              <a:ext cx="2620645" cy="1133475"/>
            </a:xfrm>
            <a:prstGeom prst="rect">
              <a:avLst/>
            </a:prstGeom>
          </p:spPr>
        </p:pic>
        <p:sp>
          <p:nvSpPr>
            <p:cNvPr id="6" name="Овал 2">
              <a:extLst>
                <a:ext uri="{FF2B5EF4-FFF2-40B4-BE49-F238E27FC236}">
                  <a16:creationId xmlns:a16="http://schemas.microsoft.com/office/drawing/2014/main" id="{38A4A412-F941-482B-B6D7-D799D4E8488C}"/>
                </a:ext>
              </a:extLst>
            </p:cNvPr>
            <p:cNvSpPr/>
            <p:nvPr/>
          </p:nvSpPr>
          <p:spPr>
            <a:xfrm>
              <a:off x="5382883" y="2191109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670BA4F-AE09-B599-EA20-321C8ABB7807}"/>
                </a:ext>
              </a:extLst>
            </p:cNvPr>
            <p:cNvSpPr/>
            <p:nvPr/>
          </p:nvSpPr>
          <p:spPr>
            <a:xfrm>
              <a:off x="5345505" y="2378013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E8741-4752-0744-41AB-C5BC0E3B5768}"/>
              </a:ext>
            </a:extLst>
          </p:cNvPr>
          <p:cNvGrpSpPr/>
          <p:nvPr/>
        </p:nvGrpSpPr>
        <p:grpSpPr>
          <a:xfrm>
            <a:off x="2791814" y="5379379"/>
            <a:ext cx="2227770" cy="1171575"/>
            <a:chOff x="4594735" y="5560534"/>
            <a:chExt cx="2227770" cy="1171575"/>
          </a:xfrm>
        </p:grpSpPr>
        <p:cxnSp>
          <p:nvCxnSpPr>
            <p:cNvPr id="23" name="Прямая со стрелкой 192">
              <a:extLst>
                <a:ext uri="{FF2B5EF4-FFF2-40B4-BE49-F238E27FC236}">
                  <a16:creationId xmlns:a16="http://schemas.microsoft.com/office/drawing/2014/main" id="{940B541B-01AB-7635-529C-ECD8B1C5C196}"/>
                </a:ext>
              </a:extLst>
            </p:cNvPr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193">
              <a:extLst>
                <a:ext uri="{FF2B5EF4-FFF2-40B4-BE49-F238E27FC236}">
                  <a16:creationId xmlns:a16="http://schemas.microsoft.com/office/drawing/2014/main" id="{EF577154-B8FA-64A4-AB54-FA83D41BAF8F}"/>
                </a:ext>
              </a:extLst>
            </p:cNvPr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94">
              <a:extLst>
                <a:ext uri="{FF2B5EF4-FFF2-40B4-BE49-F238E27FC236}">
                  <a16:creationId xmlns:a16="http://schemas.microsoft.com/office/drawing/2014/main" id="{9CE281AB-133C-F2B2-4AD9-D87FA5B4EC69}"/>
                </a:ext>
              </a:extLst>
            </p:cNvPr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BBB0-2566-4BE7-0921-0001F495B194}"/>
                </a:ext>
              </a:extLst>
            </p:cNvPr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42CD84-08E7-79F8-8333-58F7AE585FE1}"/>
                </a:ext>
              </a:extLst>
            </p:cNvPr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CE617B-E0E4-0A90-2B80-85E8CF36BE25}"/>
                </a:ext>
              </a:extLst>
            </p:cNvPr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29" name="Прямая со стрелкой 198">
              <a:extLst>
                <a:ext uri="{FF2B5EF4-FFF2-40B4-BE49-F238E27FC236}">
                  <a16:creationId xmlns:a16="http://schemas.microsoft.com/office/drawing/2014/main" id="{FD1A10AD-4F4C-46F0-C28F-3AC35E82CEF7}"/>
                </a:ext>
              </a:extLst>
            </p:cNvPr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54A03B-2EFC-116C-0971-D38434A53F74}"/>
                </a:ext>
              </a:extLst>
            </p:cNvPr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EFE097-DBB1-591E-AA5E-78CDF06E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3380" y="5560534"/>
              <a:ext cx="619125" cy="117157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779CB7-F741-6C76-F3A7-A29C7AA9186E}"/>
              </a:ext>
            </a:extLst>
          </p:cNvPr>
          <p:cNvGrpSpPr/>
          <p:nvPr/>
        </p:nvGrpSpPr>
        <p:grpSpPr>
          <a:xfrm>
            <a:off x="385296" y="5405258"/>
            <a:ext cx="1985979" cy="1171575"/>
            <a:chOff x="385296" y="5405258"/>
            <a:chExt cx="1985979" cy="1171575"/>
          </a:xfrm>
        </p:grpSpPr>
        <p:cxnSp>
          <p:nvCxnSpPr>
            <p:cNvPr id="11" name="Прямая со стрелкой 171">
              <a:extLst>
                <a:ext uri="{FF2B5EF4-FFF2-40B4-BE49-F238E27FC236}">
                  <a16:creationId xmlns:a16="http://schemas.microsoft.com/office/drawing/2014/main" id="{BA33AD02-D589-BC21-0F20-8CF8152F26A8}"/>
                </a:ext>
              </a:extLst>
            </p:cNvPr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72">
              <a:extLst>
                <a:ext uri="{FF2B5EF4-FFF2-40B4-BE49-F238E27FC236}">
                  <a16:creationId xmlns:a16="http://schemas.microsoft.com/office/drawing/2014/main" id="{55CF2E33-B0E9-3E99-7B92-C43100ECE076}"/>
                </a:ext>
              </a:extLst>
            </p:cNvPr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73">
              <a:extLst>
                <a:ext uri="{FF2B5EF4-FFF2-40B4-BE49-F238E27FC236}">
                  <a16:creationId xmlns:a16="http://schemas.microsoft.com/office/drawing/2014/main" id="{E8E6B963-3892-15EC-A1C4-49F71540B8FE}"/>
                </a:ext>
              </a:extLst>
            </p:cNvPr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9705EA-AAFF-C201-D555-3341E21C3245}"/>
                </a:ext>
              </a:extLst>
            </p:cNvPr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8E7FD-5308-0C4F-9BDD-8F55D3A53FE0}"/>
                </a:ext>
              </a:extLst>
            </p:cNvPr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772C2-DAC8-C556-D348-F9069CE3552E}"/>
                </a:ext>
              </a:extLst>
            </p:cNvPr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77">
              <a:extLst>
                <a:ext uri="{FF2B5EF4-FFF2-40B4-BE49-F238E27FC236}">
                  <a16:creationId xmlns:a16="http://schemas.microsoft.com/office/drawing/2014/main" id="{079F1B9E-11A4-3C5A-A8A4-5595EBBDF58C}"/>
                </a:ext>
              </a:extLst>
            </p:cNvPr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1893-0F5B-6683-2229-CE0064444533}"/>
                </a:ext>
              </a:extLst>
            </p:cNvPr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06D8CF0-09EC-8995-B302-F9C17D2A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150" y="5405258"/>
              <a:ext cx="619125" cy="11715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B59C60-12D2-BCE4-C924-04FC19DA2D47}"/>
              </a:ext>
            </a:extLst>
          </p:cNvPr>
          <p:cNvGrpSpPr/>
          <p:nvPr/>
        </p:nvGrpSpPr>
        <p:grpSpPr>
          <a:xfrm>
            <a:off x="5578415" y="-64118"/>
            <a:ext cx="2748460" cy="4553585"/>
            <a:chOff x="5578415" y="-64118"/>
            <a:chExt cx="2748460" cy="4553585"/>
          </a:xfrm>
        </p:grpSpPr>
        <p:pic>
          <p:nvPicPr>
            <p:cNvPr id="40" name="Рисунок 1117">
              <a:extLst>
                <a:ext uri="{FF2B5EF4-FFF2-40B4-BE49-F238E27FC236}">
                  <a16:creationId xmlns:a16="http://schemas.microsoft.com/office/drawing/2014/main" id="{66F89D84-40D8-29CE-C41C-248DAB7F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65" y="-64118"/>
              <a:ext cx="2696210" cy="4553585"/>
            </a:xfrm>
            <a:prstGeom prst="rect">
              <a:avLst/>
            </a:prstGeom>
          </p:spPr>
        </p:pic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94FA0DA5-5DFF-4D1E-1052-DF2D94E13FF4}"/>
                </a:ext>
              </a:extLst>
            </p:cNvPr>
            <p:cNvSpPr/>
            <p:nvPr/>
          </p:nvSpPr>
          <p:spPr>
            <a:xfrm>
              <a:off x="5578415" y="2941608"/>
              <a:ext cx="197358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5F8EE3-F20D-6F92-1569-DEAA57A82C28}"/>
              </a:ext>
            </a:extLst>
          </p:cNvPr>
          <p:cNvGrpSpPr/>
          <p:nvPr/>
        </p:nvGrpSpPr>
        <p:grpSpPr>
          <a:xfrm>
            <a:off x="2395537" y="2476500"/>
            <a:ext cx="4352925" cy="1905000"/>
            <a:chOff x="2395537" y="2476500"/>
            <a:chExt cx="4352925" cy="1905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967D55-016F-06D1-0CBD-EEAE9A0B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537" y="2476500"/>
              <a:ext cx="4352925" cy="1905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2415395" y="2777706"/>
              <a:ext cx="4304581" cy="46582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32B3D-1683-BCF2-2201-395CB594D7E9}"/>
              </a:ext>
            </a:extLst>
          </p:cNvPr>
          <p:cNvGrpSpPr/>
          <p:nvPr/>
        </p:nvGrpSpPr>
        <p:grpSpPr>
          <a:xfrm>
            <a:off x="1067430" y="4480129"/>
            <a:ext cx="1985066" cy="1237028"/>
            <a:chOff x="1067430" y="4480129"/>
            <a:chExt cx="1985066" cy="12370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0AB3D9-8FB5-9A48-9606-224DA35A0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872" y="4574157"/>
              <a:ext cx="600075" cy="1143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FC2153-091A-C8DE-2FD6-EB9912A8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1471" y="4570294"/>
              <a:ext cx="581025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1C986-12FA-8C38-6617-8755795FC86D}"/>
                </a:ext>
              </a:extLst>
            </p:cNvPr>
            <p:cNvSpPr txBox="1"/>
            <p:nvPr/>
          </p:nvSpPr>
          <p:spPr>
            <a:xfrm>
              <a:off x="1067430" y="4480131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875113-59A2-C647-B047-0B5472B0ED6D}"/>
                </a:ext>
              </a:extLst>
            </p:cNvPr>
            <p:cNvSpPr txBox="1"/>
            <p:nvPr/>
          </p:nvSpPr>
          <p:spPr>
            <a:xfrm>
              <a:off x="2097840" y="4480129"/>
              <a:ext cx="499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61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BCC187-6DE4-25B8-931F-F0403EAD6E6D}"/>
              </a:ext>
            </a:extLst>
          </p:cNvPr>
          <p:cNvGrpSpPr/>
          <p:nvPr/>
        </p:nvGrpSpPr>
        <p:grpSpPr>
          <a:xfrm>
            <a:off x="205288" y="2162576"/>
            <a:ext cx="2714625" cy="533400"/>
            <a:chOff x="6006013" y="5944001"/>
            <a:chExt cx="2714625" cy="533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5EA1A-01DE-E151-8901-A2CCB2DF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6013" y="5944001"/>
              <a:ext cx="2714625" cy="5334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F8EB1A-83E0-40F9-B39C-A8B3A95DCA55}"/>
                </a:ext>
              </a:extLst>
            </p:cNvPr>
            <p:cNvSpPr/>
            <p:nvPr/>
          </p:nvSpPr>
          <p:spPr>
            <a:xfrm>
              <a:off x="6217920" y="6126480"/>
              <a:ext cx="2468880" cy="1676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93024C-1C15-2014-BA1B-ED351A76F530}"/>
              </a:ext>
            </a:extLst>
          </p:cNvPr>
          <p:cNvGrpSpPr/>
          <p:nvPr/>
        </p:nvGrpSpPr>
        <p:grpSpPr>
          <a:xfrm>
            <a:off x="242887" y="271462"/>
            <a:ext cx="2143125" cy="752475"/>
            <a:chOff x="300037" y="433387"/>
            <a:chExt cx="2143125" cy="7524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3488B7-8A3D-8959-D2F3-0DB362B3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37" y="433387"/>
              <a:ext cx="2143125" cy="752475"/>
            </a:xfrm>
            <a:prstGeom prst="rect">
              <a:avLst/>
            </a:prstGeom>
          </p:spPr>
        </p:pic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549921A8-4D5F-2F83-C69D-EF526A572DC7}"/>
                </a:ext>
              </a:extLst>
            </p:cNvPr>
            <p:cNvSpPr/>
            <p:nvPr/>
          </p:nvSpPr>
          <p:spPr>
            <a:xfrm>
              <a:off x="893762" y="607219"/>
              <a:ext cx="26193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50C7EE-F534-A0E9-6B61-4CD7D6024DA8}"/>
              </a:ext>
            </a:extLst>
          </p:cNvPr>
          <p:cNvGrpSpPr/>
          <p:nvPr/>
        </p:nvGrpSpPr>
        <p:grpSpPr>
          <a:xfrm>
            <a:off x="209550" y="1228725"/>
            <a:ext cx="2914650" cy="819150"/>
            <a:chOff x="1019175" y="4267200"/>
            <a:chExt cx="2914650" cy="819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B9E594-0A9C-C741-EB11-4A5B07BD4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175" y="4267200"/>
              <a:ext cx="2914650" cy="819150"/>
            </a:xfrm>
            <a:prstGeom prst="rect">
              <a:avLst/>
            </a:prstGeom>
          </p:spPr>
        </p:pic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BE5BFBE9-8102-ED81-161E-4515506D6D9B}"/>
                </a:ext>
              </a:extLst>
            </p:cNvPr>
            <p:cNvSpPr/>
            <p:nvPr/>
          </p:nvSpPr>
          <p:spPr>
            <a:xfrm>
              <a:off x="1198562" y="4683919"/>
              <a:ext cx="68738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F9778D-D193-914E-840B-EC98D0AA9D6E}"/>
              </a:ext>
            </a:extLst>
          </p:cNvPr>
          <p:cNvGrpSpPr/>
          <p:nvPr/>
        </p:nvGrpSpPr>
        <p:grpSpPr>
          <a:xfrm>
            <a:off x="2995612" y="2233613"/>
            <a:ext cx="942975" cy="1800225"/>
            <a:chOff x="4624387" y="3824288"/>
            <a:chExt cx="942975" cy="1800225"/>
          </a:xfrm>
        </p:grpSpPr>
        <p:pic>
          <p:nvPicPr>
            <p:cNvPr id="14" name="Picture 1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A19CFD31-FC2F-AAC8-2830-11A20154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387" y="3824288"/>
              <a:ext cx="942975" cy="1800225"/>
            </a:xfrm>
            <a:prstGeom prst="rect">
              <a:avLst/>
            </a:prstGeom>
          </p:spPr>
        </p:pic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849FD841-C6B2-1FC7-7E47-A02350654772}"/>
                </a:ext>
              </a:extLst>
            </p:cNvPr>
            <p:cNvSpPr/>
            <p:nvPr/>
          </p:nvSpPr>
          <p:spPr>
            <a:xfrm>
              <a:off x="4656136" y="4219575"/>
              <a:ext cx="868363" cy="2357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CC4D8E-43D0-4392-2AD8-1B240B20D709}"/>
              </a:ext>
            </a:extLst>
          </p:cNvPr>
          <p:cNvGrpSpPr/>
          <p:nvPr/>
        </p:nvGrpSpPr>
        <p:grpSpPr>
          <a:xfrm>
            <a:off x="4010626" y="-78808"/>
            <a:ext cx="4895850" cy="6686550"/>
            <a:chOff x="4010626" y="-78808"/>
            <a:chExt cx="4895850" cy="66865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CCC2883-5ECD-90DD-22B9-DE009326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0626" y="-78808"/>
              <a:ext cx="4895850" cy="6686550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CD4B43-7B54-D125-9E50-96D70B832B55}"/>
                </a:ext>
              </a:extLst>
            </p:cNvPr>
            <p:cNvSpPr/>
            <p:nvPr/>
          </p:nvSpPr>
          <p:spPr>
            <a:xfrm>
              <a:off x="4170045" y="935354"/>
              <a:ext cx="4507230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8278DE-0F06-C7E2-92C5-2967695849E3}"/>
              </a:ext>
            </a:extLst>
          </p:cNvPr>
          <p:cNvGrpSpPr/>
          <p:nvPr/>
        </p:nvGrpSpPr>
        <p:grpSpPr>
          <a:xfrm>
            <a:off x="246056" y="4512945"/>
            <a:ext cx="2895289" cy="2156460"/>
            <a:chOff x="246056" y="4512945"/>
            <a:chExt cx="2895289" cy="2156460"/>
          </a:xfrm>
        </p:grpSpPr>
        <p:pic>
          <p:nvPicPr>
            <p:cNvPr id="21" name="Picture 2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1F9D40D-8AFA-7A3F-C30E-34130E26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" y="4512945"/>
              <a:ext cx="2872740" cy="2156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2236D8DD-0156-D474-BD6A-B8EFF1C4D995}"/>
                </a:ext>
              </a:extLst>
            </p:cNvPr>
            <p:cNvSpPr/>
            <p:nvPr/>
          </p:nvSpPr>
          <p:spPr>
            <a:xfrm>
              <a:off x="246056" y="5181599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31720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81" name="Объект 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84" name="Объект 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85" name="Объект 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86" name="Объект 8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87" name="Объект 8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88" name="Объект 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9" name="Объект 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90" name="Объект 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5" name="Объект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6" name="Объект 9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7" name="Объект 10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10" name="Объект 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9" name="Объект 11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0B8808-F3D6-584E-CAAE-D3A710AC410C}"/>
              </a:ext>
            </a:extLst>
          </p:cNvPr>
          <p:cNvGrpSpPr/>
          <p:nvPr/>
        </p:nvGrpSpPr>
        <p:grpSpPr>
          <a:xfrm>
            <a:off x="2976612" y="134953"/>
            <a:ext cx="5943600" cy="5067300"/>
            <a:chOff x="859054" y="962726"/>
            <a:chExt cx="594360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F4777B-9833-3C50-B220-1C8A5EA83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54" y="962726"/>
              <a:ext cx="594360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A912CC9-585B-31F3-6AFD-0ABC4900C29A}"/>
                </a:ext>
              </a:extLst>
            </p:cNvPr>
            <p:cNvSpPr/>
            <p:nvPr/>
          </p:nvSpPr>
          <p:spPr>
            <a:xfrm>
              <a:off x="981777" y="5614735"/>
              <a:ext cx="1992429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45129" y="488632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8F693E-635C-F4E7-B999-A42D5097B163}"/>
              </a:ext>
            </a:extLst>
          </p:cNvPr>
          <p:cNvGrpSpPr/>
          <p:nvPr/>
        </p:nvGrpSpPr>
        <p:grpSpPr>
          <a:xfrm>
            <a:off x="3490004" y="5381625"/>
            <a:ext cx="2882221" cy="1333500"/>
            <a:chOff x="3490004" y="5381625"/>
            <a:chExt cx="2882221" cy="13335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EB53D4-043D-4DBE-78C4-71A22E9F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5675" y="5381625"/>
              <a:ext cx="2876550" cy="1333500"/>
            </a:xfrm>
            <a:prstGeom prst="rect">
              <a:avLst/>
            </a:prstGeom>
          </p:spPr>
        </p:pic>
        <p:sp>
          <p:nvSpPr>
            <p:cNvPr id="17" name="Овал 5">
              <a:extLst>
                <a:ext uri="{FF2B5EF4-FFF2-40B4-BE49-F238E27FC236}">
                  <a16:creationId xmlns:a16="http://schemas.microsoft.com/office/drawing/2014/main" id="{BB1DCF0D-4865-7792-0ADD-0AF6383D525C}"/>
                </a:ext>
              </a:extLst>
            </p:cNvPr>
            <p:cNvSpPr/>
            <p:nvPr/>
          </p:nvSpPr>
          <p:spPr>
            <a:xfrm>
              <a:off x="3490004" y="6335760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DDAD05-AB5D-5353-8300-898C9CB99931}"/>
              </a:ext>
            </a:extLst>
          </p:cNvPr>
          <p:cNvGrpSpPr/>
          <p:nvPr/>
        </p:nvGrpSpPr>
        <p:grpSpPr>
          <a:xfrm>
            <a:off x="83318" y="3096126"/>
            <a:ext cx="2876550" cy="762000"/>
            <a:chOff x="83318" y="3096126"/>
            <a:chExt cx="2876550" cy="762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DD6BE9-D958-E620-F305-FEAF0699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18" y="3096126"/>
              <a:ext cx="2876550" cy="762000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D4799FB9-9F80-BF49-F864-2CB1AC798009}"/>
                </a:ext>
              </a:extLst>
            </p:cNvPr>
            <p:cNvSpPr/>
            <p:nvPr/>
          </p:nvSpPr>
          <p:spPr>
            <a:xfrm>
              <a:off x="577894" y="3112968"/>
              <a:ext cx="28570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85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302304" y="37147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8ADFEF-0343-27EA-2342-E46D736A17DE}"/>
              </a:ext>
            </a:extLst>
          </p:cNvPr>
          <p:cNvGrpSpPr/>
          <p:nvPr/>
        </p:nvGrpSpPr>
        <p:grpSpPr>
          <a:xfrm>
            <a:off x="302304" y="2400299"/>
            <a:ext cx="2895289" cy="1457325"/>
            <a:chOff x="45129" y="4886324"/>
            <a:chExt cx="2895289" cy="1457325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3A073F7-62F1-B03D-3AEE-EEFF24DFF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6C802F1D-C18F-B5DB-9093-AAF9971C3ACB}"/>
                </a:ext>
              </a:extLst>
            </p:cNvPr>
            <p:cNvSpPr/>
            <p:nvPr/>
          </p:nvSpPr>
          <p:spPr>
            <a:xfrm>
              <a:off x="45129" y="57642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E4C662-8810-35A9-1716-A2C584F7C8F0}"/>
              </a:ext>
            </a:extLst>
          </p:cNvPr>
          <p:cNvGrpSpPr/>
          <p:nvPr/>
        </p:nvGrpSpPr>
        <p:grpSpPr>
          <a:xfrm>
            <a:off x="6186487" y="0"/>
            <a:ext cx="2847975" cy="4333875"/>
            <a:chOff x="3490912" y="309562"/>
            <a:chExt cx="2847975" cy="4333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EC7C32-E94A-A2F4-2DAF-61C71AED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0912" y="309562"/>
              <a:ext cx="2847975" cy="4333875"/>
            </a:xfrm>
            <a:prstGeom prst="rect">
              <a:avLst/>
            </a:prstGeom>
          </p:spPr>
        </p:pic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2D7F441C-5830-ED05-D3A1-BAD5F4E6D3F2}"/>
                </a:ext>
              </a:extLst>
            </p:cNvPr>
            <p:cNvSpPr/>
            <p:nvPr/>
          </p:nvSpPr>
          <p:spPr>
            <a:xfrm>
              <a:off x="3529012" y="3471862"/>
              <a:ext cx="966787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E537163-F74C-B17D-1BF9-276E6E53D06E}"/>
                </a:ext>
              </a:extLst>
            </p:cNvPr>
            <p:cNvSpPr/>
            <p:nvPr/>
          </p:nvSpPr>
          <p:spPr>
            <a:xfrm>
              <a:off x="3609975" y="3671887"/>
              <a:ext cx="800100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425FDF-D37E-C7B2-BDDF-13EE65C52D6C}"/>
              </a:ext>
            </a:extLst>
          </p:cNvPr>
          <p:cNvGrpSpPr/>
          <p:nvPr/>
        </p:nvGrpSpPr>
        <p:grpSpPr>
          <a:xfrm>
            <a:off x="0" y="4676775"/>
            <a:ext cx="6562623" cy="2181225"/>
            <a:chOff x="0" y="4676775"/>
            <a:chExt cx="6562623" cy="21812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724942-6C1B-836D-0315-3856B3E6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6073" y="4676775"/>
              <a:ext cx="2876550" cy="2181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753D636-81D1-D07D-EAF3-D56CCC0DA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66"/>
            <a:stretch/>
          </p:blipFill>
          <p:spPr>
            <a:xfrm>
              <a:off x="0" y="4676775"/>
              <a:ext cx="2876550" cy="2181225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680EE0C-B204-58AF-6210-AA695C901096}"/>
                </a:ext>
              </a:extLst>
            </p:cNvPr>
            <p:cNvSpPr/>
            <p:nvPr/>
          </p:nvSpPr>
          <p:spPr>
            <a:xfrm>
              <a:off x="3871819" y="5638800"/>
              <a:ext cx="2531444" cy="1789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DCACA4D-B9F6-5DCE-100D-9BB366F91023}"/>
                </a:ext>
              </a:extLst>
            </p:cNvPr>
            <p:cNvSpPr/>
            <p:nvPr/>
          </p:nvSpPr>
          <p:spPr>
            <a:xfrm>
              <a:off x="2941352" y="5567301"/>
              <a:ext cx="672860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Овал 5">
              <a:extLst>
                <a:ext uri="{FF2B5EF4-FFF2-40B4-BE49-F238E27FC236}">
                  <a16:creationId xmlns:a16="http://schemas.microsoft.com/office/drawing/2014/main" id="{82E7A12E-3DD9-1B33-BA2B-4425E6BDB4B5}"/>
                </a:ext>
              </a:extLst>
            </p:cNvPr>
            <p:cNvSpPr/>
            <p:nvPr/>
          </p:nvSpPr>
          <p:spPr>
            <a:xfrm>
              <a:off x="97062" y="6574156"/>
              <a:ext cx="255190" cy="24811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4085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E6134-535A-60F2-26B1-92D526D5B382}"/>
              </a:ext>
            </a:extLst>
          </p:cNvPr>
          <p:cNvGrpSpPr/>
          <p:nvPr/>
        </p:nvGrpSpPr>
        <p:grpSpPr>
          <a:xfrm>
            <a:off x="4948237" y="233362"/>
            <a:ext cx="3914775" cy="5667375"/>
            <a:chOff x="4948237" y="233362"/>
            <a:chExt cx="3914775" cy="56673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E776AC-7D5C-42D1-2338-A068C0E5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8237" y="233362"/>
              <a:ext cx="3914775" cy="566737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3C4C7EC-539C-C9F9-D484-AD7B7375140B}"/>
                </a:ext>
              </a:extLst>
            </p:cNvPr>
            <p:cNvSpPr/>
            <p:nvPr/>
          </p:nvSpPr>
          <p:spPr>
            <a:xfrm>
              <a:off x="4983235" y="566487"/>
              <a:ext cx="3820571" cy="1428751"/>
            </a:xfrm>
            <a:prstGeom prst="roundRect">
              <a:avLst>
                <a:gd name="adj" fmla="val 5736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E7F7D8-3CC4-94D3-F3C8-974B7D8CF7CA}"/>
              </a:ext>
            </a:extLst>
          </p:cNvPr>
          <p:cNvGrpSpPr/>
          <p:nvPr/>
        </p:nvGrpSpPr>
        <p:grpSpPr>
          <a:xfrm>
            <a:off x="491038" y="530542"/>
            <a:ext cx="3648075" cy="1819275"/>
            <a:chOff x="442912" y="2176462"/>
            <a:chExt cx="3648075" cy="181927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F6BC1CB-046F-103E-8DCB-530BEB61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2176462"/>
              <a:ext cx="3648075" cy="1819275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5196C857-5B89-CB90-4230-3469452D3790}"/>
                </a:ext>
              </a:extLst>
            </p:cNvPr>
            <p:cNvSpPr/>
            <p:nvPr/>
          </p:nvSpPr>
          <p:spPr>
            <a:xfrm>
              <a:off x="1350054" y="28686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6E094-E8B6-B46F-9C20-091F7E59D728}"/>
              </a:ext>
            </a:extLst>
          </p:cNvPr>
          <p:cNvGrpSpPr/>
          <p:nvPr/>
        </p:nvGrpSpPr>
        <p:grpSpPr>
          <a:xfrm>
            <a:off x="2503056" y="4161973"/>
            <a:ext cx="2238890" cy="1190625"/>
            <a:chOff x="2522306" y="2843312"/>
            <a:chExt cx="2238890" cy="1190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2919C1-F6B8-4CBF-87FD-462A63D98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2546" y="2843312"/>
              <a:ext cx="628650" cy="1190625"/>
            </a:xfrm>
            <a:prstGeom prst="rect">
              <a:avLst/>
            </a:prstGeom>
          </p:spPr>
        </p:pic>
        <p:cxnSp>
          <p:nvCxnSpPr>
            <p:cNvPr id="5" name="Прямая со стрелкой 192">
              <a:extLst>
                <a:ext uri="{FF2B5EF4-FFF2-40B4-BE49-F238E27FC236}">
                  <a16:creationId xmlns:a16="http://schemas.microsoft.com/office/drawing/2014/main" id="{B3EFDE0C-7DFA-624E-39BA-D37F8D58F431}"/>
                </a:ext>
              </a:extLst>
            </p:cNvPr>
            <p:cNvCxnSpPr/>
            <p:nvPr/>
          </p:nvCxnSpPr>
          <p:spPr>
            <a:xfrm>
              <a:off x="3823104" y="34471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193">
              <a:extLst>
                <a:ext uri="{FF2B5EF4-FFF2-40B4-BE49-F238E27FC236}">
                  <a16:creationId xmlns:a16="http://schemas.microsoft.com/office/drawing/2014/main" id="{2A2C8271-A223-E6B8-D6EF-5400E97B41D0}"/>
                </a:ext>
              </a:extLst>
            </p:cNvPr>
            <p:cNvCxnSpPr/>
            <p:nvPr/>
          </p:nvCxnSpPr>
          <p:spPr>
            <a:xfrm>
              <a:off x="3823104" y="36566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194">
              <a:extLst>
                <a:ext uri="{FF2B5EF4-FFF2-40B4-BE49-F238E27FC236}">
                  <a16:creationId xmlns:a16="http://schemas.microsoft.com/office/drawing/2014/main" id="{675E7129-6467-806A-8028-1769AFA733E9}"/>
                </a:ext>
              </a:extLst>
            </p:cNvPr>
            <p:cNvCxnSpPr/>
            <p:nvPr/>
          </p:nvCxnSpPr>
          <p:spPr>
            <a:xfrm>
              <a:off x="3832630" y="38852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63D09-8A66-ECDF-5240-F0568972BD78}"/>
                </a:ext>
              </a:extLst>
            </p:cNvPr>
            <p:cNvSpPr txBox="1"/>
            <p:nvPr/>
          </p:nvSpPr>
          <p:spPr>
            <a:xfrm>
              <a:off x="2543998" y="3296155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B0D658-46AF-1C4E-92D7-1C347A222D47}"/>
                </a:ext>
              </a:extLst>
            </p:cNvPr>
            <p:cNvSpPr txBox="1"/>
            <p:nvPr/>
          </p:nvSpPr>
          <p:spPr>
            <a:xfrm>
              <a:off x="2908705" y="3510110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0E0E2-FD09-F975-6D18-D9D15F670703}"/>
                </a:ext>
              </a:extLst>
            </p:cNvPr>
            <p:cNvSpPr txBox="1"/>
            <p:nvPr/>
          </p:nvSpPr>
          <p:spPr>
            <a:xfrm>
              <a:off x="2899180" y="3726981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1" name="Прямая со стрелкой 198">
              <a:extLst>
                <a:ext uri="{FF2B5EF4-FFF2-40B4-BE49-F238E27FC236}">
                  <a16:creationId xmlns:a16="http://schemas.microsoft.com/office/drawing/2014/main" id="{E7E997A4-D789-8C33-2630-149E66F2E349}"/>
                </a:ext>
              </a:extLst>
            </p:cNvPr>
            <p:cNvCxnSpPr/>
            <p:nvPr/>
          </p:nvCxnSpPr>
          <p:spPr>
            <a:xfrm>
              <a:off x="3823104" y="32185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099C5-E491-F56E-E44A-1EA60B9ECCAA}"/>
                </a:ext>
              </a:extLst>
            </p:cNvPr>
            <p:cNvSpPr txBox="1"/>
            <p:nvPr/>
          </p:nvSpPr>
          <p:spPr>
            <a:xfrm>
              <a:off x="2522306" y="3076679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2E2CC7-C596-45B8-AA36-45F9DAC6947B}"/>
              </a:ext>
            </a:extLst>
          </p:cNvPr>
          <p:cNvGrpSpPr/>
          <p:nvPr/>
        </p:nvGrpSpPr>
        <p:grpSpPr>
          <a:xfrm>
            <a:off x="173540" y="4275872"/>
            <a:ext cx="1977606" cy="1190625"/>
            <a:chOff x="115788" y="2880209"/>
            <a:chExt cx="1977606" cy="1190625"/>
          </a:xfrm>
        </p:grpSpPr>
        <p:cxnSp>
          <p:nvCxnSpPr>
            <p:cNvPr id="18" name="Прямая со стрелкой 171">
              <a:extLst>
                <a:ext uri="{FF2B5EF4-FFF2-40B4-BE49-F238E27FC236}">
                  <a16:creationId xmlns:a16="http://schemas.microsoft.com/office/drawing/2014/main" id="{9D28CBEF-46E2-5E02-26B7-7DF1E508F7E5}"/>
                </a:ext>
              </a:extLst>
            </p:cNvPr>
            <p:cNvCxnSpPr/>
            <p:nvPr/>
          </p:nvCxnSpPr>
          <p:spPr>
            <a:xfrm>
              <a:off x="1158119" y="34751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72">
              <a:extLst>
                <a:ext uri="{FF2B5EF4-FFF2-40B4-BE49-F238E27FC236}">
                  <a16:creationId xmlns:a16="http://schemas.microsoft.com/office/drawing/2014/main" id="{56F04900-E22B-B7FB-BB85-FA37A5E399BE}"/>
                </a:ext>
              </a:extLst>
            </p:cNvPr>
            <p:cNvCxnSpPr/>
            <p:nvPr/>
          </p:nvCxnSpPr>
          <p:spPr>
            <a:xfrm>
              <a:off x="1158119" y="36847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173">
              <a:extLst>
                <a:ext uri="{FF2B5EF4-FFF2-40B4-BE49-F238E27FC236}">
                  <a16:creationId xmlns:a16="http://schemas.microsoft.com/office/drawing/2014/main" id="{03BD6622-4DFB-8C56-EDAF-724F0EF3F6CD}"/>
                </a:ext>
              </a:extLst>
            </p:cNvPr>
            <p:cNvCxnSpPr/>
            <p:nvPr/>
          </p:nvCxnSpPr>
          <p:spPr>
            <a:xfrm>
              <a:off x="1167645" y="39133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369C88-1C0F-FA1E-3CDD-2CE349516E87}"/>
                </a:ext>
              </a:extLst>
            </p:cNvPr>
            <p:cNvSpPr txBox="1"/>
            <p:nvPr/>
          </p:nvSpPr>
          <p:spPr>
            <a:xfrm>
              <a:off x="115788" y="3324227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961A3-BA8F-D40D-AB60-76382AA2D7E9}"/>
                </a:ext>
              </a:extLst>
            </p:cNvPr>
            <p:cNvSpPr txBox="1"/>
            <p:nvPr/>
          </p:nvSpPr>
          <p:spPr>
            <a:xfrm>
              <a:off x="243720" y="3538182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865796-29F6-15D1-7886-B7B1F2F5B8AD}"/>
                </a:ext>
              </a:extLst>
            </p:cNvPr>
            <p:cNvSpPr txBox="1"/>
            <p:nvPr/>
          </p:nvSpPr>
          <p:spPr>
            <a:xfrm>
              <a:off x="234195" y="3755053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Прямая со стрелкой 177">
              <a:extLst>
                <a:ext uri="{FF2B5EF4-FFF2-40B4-BE49-F238E27FC236}">
                  <a16:creationId xmlns:a16="http://schemas.microsoft.com/office/drawing/2014/main" id="{A9F7B3D9-9451-39C8-8201-E854958DFAEE}"/>
                </a:ext>
              </a:extLst>
            </p:cNvPr>
            <p:cNvCxnSpPr/>
            <p:nvPr/>
          </p:nvCxnSpPr>
          <p:spPr>
            <a:xfrm>
              <a:off x="1158119" y="32465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9D522-D3E4-CDA2-0896-02E14548F7D1}"/>
                </a:ext>
              </a:extLst>
            </p:cNvPr>
            <p:cNvSpPr txBox="1"/>
            <p:nvPr/>
          </p:nvSpPr>
          <p:spPr>
            <a:xfrm>
              <a:off x="115788" y="309579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1679DD-E8BC-AB38-7305-83D702DDD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4744" y="2880209"/>
              <a:ext cx="628650" cy="1190625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18CA553-D7AA-E6D0-C971-03E2967887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763"/>
          <a:stretch/>
        </p:blipFill>
        <p:spPr>
          <a:xfrm>
            <a:off x="1243012" y="2757487"/>
            <a:ext cx="2752725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19E39D-73C2-FCD2-45BB-5295827EA2D2}"/>
              </a:ext>
            </a:extLst>
          </p:cNvPr>
          <p:cNvGrpSpPr/>
          <p:nvPr/>
        </p:nvGrpSpPr>
        <p:grpSpPr>
          <a:xfrm>
            <a:off x="1300053" y="0"/>
            <a:ext cx="6548547" cy="6858000"/>
            <a:chOff x="1300053" y="0"/>
            <a:chExt cx="6548547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5C4A91-BAD1-BC1A-0F86-AAB75FE1C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443AA4-F4E7-CBDC-B46C-144534EB93EB}"/>
                </a:ext>
              </a:extLst>
            </p:cNvPr>
            <p:cNvSpPr/>
            <p:nvPr/>
          </p:nvSpPr>
          <p:spPr>
            <a:xfrm>
              <a:off x="6257925" y="3771899"/>
              <a:ext cx="1590675" cy="2066925"/>
            </a:xfrm>
            <a:prstGeom prst="roundRect">
              <a:avLst>
                <a:gd name="adj" fmla="val 10891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59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40803F0-C5B8-57BD-AF59-3089A95A0813}"/>
              </a:ext>
            </a:extLst>
          </p:cNvPr>
          <p:cNvGrpSpPr/>
          <p:nvPr/>
        </p:nvGrpSpPr>
        <p:grpSpPr>
          <a:xfrm>
            <a:off x="1871662" y="361950"/>
            <a:ext cx="4995863" cy="4724400"/>
            <a:chOff x="1871662" y="361950"/>
            <a:chExt cx="4995863" cy="4724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94BE99-6769-97EC-62A7-86F1C0E16CE1}"/>
                </a:ext>
              </a:extLst>
            </p:cNvPr>
            <p:cNvGrpSpPr/>
            <p:nvPr/>
          </p:nvGrpSpPr>
          <p:grpSpPr>
            <a:xfrm>
              <a:off x="1909762" y="3181350"/>
              <a:ext cx="4848225" cy="1905000"/>
              <a:chOff x="1814512" y="3486150"/>
              <a:chExt cx="4848225" cy="1905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7E7AF59-7386-5F2D-B321-896ADEE82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4512" y="3486150"/>
                <a:ext cx="4848225" cy="1905000"/>
              </a:xfrm>
              <a:prstGeom prst="rect">
                <a:avLst/>
              </a:prstGeom>
            </p:spPr>
          </p:pic>
          <p:sp>
            <p:nvSpPr>
              <p:cNvPr id="9" name="Овал 5">
                <a:extLst>
                  <a:ext uri="{FF2B5EF4-FFF2-40B4-BE49-F238E27FC236}">
                    <a16:creationId xmlns:a16="http://schemas.microsoft.com/office/drawing/2014/main" id="{E96C2595-B012-DAE6-BE4B-2EFCA9120686}"/>
                  </a:ext>
                </a:extLst>
              </p:cNvPr>
              <p:cNvSpPr/>
              <p:nvPr/>
            </p:nvSpPr>
            <p:spPr>
              <a:xfrm>
                <a:off x="1816779" y="4811760"/>
                <a:ext cx="2669496" cy="29364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66A1CD7-D600-9DD6-8AFE-C8C77EA296AA}"/>
                </a:ext>
              </a:extLst>
            </p:cNvPr>
            <p:cNvSpPr/>
            <p:nvPr/>
          </p:nvSpPr>
          <p:spPr>
            <a:xfrm rot="5400000">
              <a:off x="4109947" y="2582997"/>
              <a:ext cx="545469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C72A481-81CE-85B2-50EF-CA29BFB37873}"/>
                </a:ext>
              </a:extLst>
            </p:cNvPr>
            <p:cNvGrpSpPr/>
            <p:nvPr/>
          </p:nvGrpSpPr>
          <p:grpSpPr>
            <a:xfrm>
              <a:off x="1871662" y="361950"/>
              <a:ext cx="4995863" cy="2076450"/>
              <a:chOff x="1871662" y="361950"/>
              <a:chExt cx="4995863" cy="207645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68B73BE-49CA-4EE2-E296-DCF7E8728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1662" y="361950"/>
                <a:ext cx="4981575" cy="2076450"/>
              </a:xfrm>
              <a:prstGeom prst="rect">
                <a:avLst/>
              </a:prstGeom>
            </p:spPr>
          </p:pic>
          <p:sp>
            <p:nvSpPr>
              <p:cNvPr id="8" name="Овал 5">
                <a:extLst>
                  <a:ext uri="{FF2B5EF4-FFF2-40B4-BE49-F238E27FC236}">
                    <a16:creationId xmlns:a16="http://schemas.microsoft.com/office/drawing/2014/main" id="{74027A3F-C505-FE9C-687A-632BB1F16BBF}"/>
                  </a:ext>
                </a:extLst>
              </p:cNvPr>
              <p:cNvSpPr/>
              <p:nvPr/>
            </p:nvSpPr>
            <p:spPr>
              <a:xfrm>
                <a:off x="3121704" y="1706610"/>
                <a:ext cx="1536021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5">
                <a:extLst>
                  <a:ext uri="{FF2B5EF4-FFF2-40B4-BE49-F238E27FC236}">
                    <a16:creationId xmlns:a16="http://schemas.microsoft.com/office/drawing/2014/main" id="{E44556D6-3D89-1B8B-A65E-268150311568}"/>
                  </a:ext>
                </a:extLst>
              </p:cNvPr>
              <p:cNvSpPr/>
              <p:nvPr/>
            </p:nvSpPr>
            <p:spPr>
              <a:xfrm>
                <a:off x="6248400" y="2020935"/>
                <a:ext cx="619125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C4C998-B111-6939-3439-977FD220605F}"/>
                  </a:ext>
                </a:extLst>
              </p:cNvPr>
              <p:cNvCxnSpPr/>
              <p:nvPr/>
            </p:nvCxnSpPr>
            <p:spPr>
              <a:xfrm>
                <a:off x="4714875" y="1895475"/>
                <a:ext cx="1419225" cy="2095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55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435</Words>
  <Application>Microsoft Office PowerPoint</Application>
  <PresentationFormat>On-screen Show (4:3)</PresentationFormat>
  <Paragraphs>162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354</cp:revision>
  <dcterms:created xsi:type="dcterms:W3CDTF">2019-06-21T10:17:12Z</dcterms:created>
  <dcterms:modified xsi:type="dcterms:W3CDTF">2022-11-24T22:45:51Z</dcterms:modified>
</cp:coreProperties>
</file>