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16" y="9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123.wmf"/><Relationship Id="rId21" Type="http://schemas.openxmlformats.org/officeDocument/2006/relationships/image" Target="../media/image132.wmf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0.wmf"/><Relationship Id="rId25" Type="http://schemas.openxmlformats.org/officeDocument/2006/relationships/image" Target="../media/image134.wmf"/><Relationship Id="rId33" Type="http://schemas.openxmlformats.org/officeDocument/2006/relationships/image" Target="../media/image138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13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7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124.wmf"/><Relationship Id="rId15" Type="http://schemas.openxmlformats.org/officeDocument/2006/relationships/image" Target="../media/image129.wmf"/><Relationship Id="rId23" Type="http://schemas.openxmlformats.org/officeDocument/2006/relationships/image" Target="../media/image133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31.wmf"/><Relationship Id="rId31" Type="http://schemas.openxmlformats.org/officeDocument/2006/relationships/image" Target="../media/image13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35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5467349" y="319637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524589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4736307" y="4532984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323</Words>
  <Application>Microsoft Office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235</cp:revision>
  <dcterms:created xsi:type="dcterms:W3CDTF">2019-06-21T10:17:12Z</dcterms:created>
  <dcterms:modified xsi:type="dcterms:W3CDTF">2022-10-22T11:33:41Z</dcterms:modified>
</cp:coreProperties>
</file>