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42" y="-1062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13.wmf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33" Type="http://schemas.openxmlformats.org/officeDocument/2006/relationships/image" Target="../media/image28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21.wmf"/><Relationship Id="rId31" Type="http://schemas.openxmlformats.org/officeDocument/2006/relationships/image" Target="../media/image2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25.wmf"/><Relationship Id="rId30" Type="http://schemas.openxmlformats.org/officeDocument/2006/relationships/oleObject" Target="../embeddings/oleObject19.bin"/><Relationship Id="rId8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533577" y="571498"/>
            <a:ext cx="4894959" cy="5857875"/>
            <a:chOff x="1436339" y="597648"/>
            <a:chExt cx="4894959" cy="585787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  <p:sp>
          <p:nvSpPr>
            <p:cNvPr id="9" name="Левая фигурная скобка 8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65722" y="83081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52575" y="185546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60327" y="260615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52575" y="3422210"/>
              <a:ext cx="11363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88466" y="549716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6339" y="442678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63407" y="116160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4813" y="571499"/>
            <a:ext cx="5106965" cy="5857875"/>
            <a:chOff x="1224333" y="597648"/>
            <a:chExt cx="5106965" cy="5857875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2819400" y="144884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2819400" y="293370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2845594" y="10191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2869406" y="27432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90750" y="840343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6351" y="1855465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71625" y="2549007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9225" y="3455476"/>
              <a:ext cx="12696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Остальные окна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24333" y="5505836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2819997" y="505777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2818431" y="430529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76350" y="4357385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2855492" y="127995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419225" y="1113976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0" name="Рисунок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148" y="597648"/>
              <a:ext cx="3105150" cy="585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142083" y="1626236"/>
            <a:ext cx="5149523" cy="1349615"/>
            <a:chOff x="2046290" y="1991996"/>
            <a:chExt cx="5149523" cy="1349615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455" y="1991996"/>
              <a:ext cx="3067050" cy="3905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046290" y="248350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648109" y="235648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116456" y="272549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4987" y="294150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86112" y="282565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14712" y="305820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21009" y="282985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8264" y="303363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17974" y="282391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97611" y="303226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037" y="283475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05424" y="302313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63632" y="273257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81338" y="2526540"/>
              <a:ext cx="1514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structure as text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2943702" y="235547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186112" y="235124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/>
            <p:nvPr/>
          </p:nvCxnSpPr>
          <p:spPr>
            <a:xfrm flipV="1">
              <a:off x="3589255" y="235193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028996" y="234914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508419" y="233075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4932362" y="2353256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 flipH="1" flipV="1">
              <a:off x="5157944" y="2347168"/>
              <a:ext cx="425055" cy="70455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 flipH="1" flipV="1">
              <a:off x="5612287" y="2351249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 flipH="1" flipV="1">
              <a:off x="5370664" y="2349142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727574" y="236073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275136" y="233750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808411" y="235372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Группа 146"/>
          <p:cNvGrpSpPr/>
          <p:nvPr/>
        </p:nvGrpSpPr>
        <p:grpSpPr>
          <a:xfrm>
            <a:off x="1565120" y="3176430"/>
            <a:ext cx="6235038" cy="1615691"/>
            <a:chOff x="1556412" y="3837703"/>
            <a:chExt cx="6235038" cy="1615691"/>
          </a:xfrm>
        </p:grpSpPr>
        <p:sp>
          <p:nvSpPr>
            <p:cNvPr id="37" name="TextBox 36"/>
            <p:cNvSpPr txBox="1"/>
            <p:nvPr/>
          </p:nvSpPr>
          <p:spPr>
            <a:xfrm>
              <a:off x="1594454" y="4368931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02741" y="4560136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56412" y="4858695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2491" y="4732461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11706" y="496984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05145" y="470129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0380" y="4976154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36244" y="45978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8895" y="5207173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44494" y="4699195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46436" y="4899250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49671" y="4592979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3472" y="4347381"/>
              <a:ext cx="1927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структуру как текст</a:t>
              </a:r>
            </a:p>
          </p:txBody>
        </p:sp>
        <p:pic>
          <p:nvPicPr>
            <p:cNvPr id="101" name="Рисунок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031" y="3837703"/>
              <a:ext cx="3067050" cy="390525"/>
            </a:xfrm>
            <a:prstGeom prst="rect">
              <a:avLst/>
            </a:prstGeom>
          </p:spPr>
        </p:pic>
        <p:cxnSp>
          <p:nvCxnSpPr>
            <p:cNvPr id="103" name="Прямая со стрелкой 102"/>
            <p:cNvCxnSpPr/>
            <p:nvPr/>
          </p:nvCxnSpPr>
          <p:spPr>
            <a:xfrm flipV="1">
              <a:off x="2676685" y="4202189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18819" y="4201182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08145" y="4206440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86176" y="4210823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73524" y="4196048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24295" y="4189165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4999038" y="4186264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 flipH="1" flipV="1">
              <a:off x="5204138" y="4204421"/>
              <a:ext cx="614367" cy="74309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/>
            <p:nvPr/>
          </p:nvCxnSpPr>
          <p:spPr>
            <a:xfrm flipH="1" flipV="1">
              <a:off x="5640863" y="4196956"/>
              <a:ext cx="312263" cy="21365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/>
            <p:nvPr/>
          </p:nvCxnSpPr>
          <p:spPr>
            <a:xfrm flipH="1" flipV="1">
              <a:off x="5399240" y="4194849"/>
              <a:ext cx="377674" cy="42994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794562" y="4186264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0375" y="4188029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14931" y="4212836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381128" y="1690517"/>
            <a:ext cx="6381750" cy="3455364"/>
            <a:chOff x="1381128" y="1690517"/>
            <a:chExt cx="6381750" cy="3455364"/>
          </a:xfrm>
        </p:grpSpPr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1128" y="1707356"/>
              <a:ext cx="6381750" cy="3438525"/>
            </a:xfrm>
            <a:prstGeom prst="rect">
              <a:avLst/>
            </a:prstGeom>
          </p:spPr>
        </p:pic>
        <p:sp>
          <p:nvSpPr>
            <p:cNvPr id="56" name="Прямоугольник 55"/>
            <p:cNvSpPr/>
            <p:nvPr/>
          </p:nvSpPr>
          <p:spPr>
            <a:xfrm>
              <a:off x="1381128" y="1709737"/>
              <a:ext cx="6381749" cy="316706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895601" y="2333625"/>
              <a:ext cx="4705350" cy="2514599"/>
            </a:xfrm>
            <a:prstGeom prst="rect">
              <a:avLst/>
            </a:prstGeom>
            <a:solidFill>
              <a:srgbClr val="00206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flipH="1">
              <a:off x="6943728" y="4162424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2895602" y="233362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6534153" y="3726655"/>
              <a:ext cx="1066798" cy="1121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 flipH="1">
              <a:off x="2895600" y="2333625"/>
              <a:ext cx="657223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2895602" y="23336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 flipH="1">
              <a:off x="2895602" y="2333625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2895602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H="1">
              <a:off x="4895850" y="2324100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>
              <a:off x="5600703" y="2747962"/>
              <a:ext cx="2000248" cy="2109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096004" y="3248025"/>
              <a:ext cx="1504948" cy="1600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H="1">
              <a:off x="3357566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 flipH="1">
              <a:off x="38766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H="1">
              <a:off x="4371978" y="2333625"/>
              <a:ext cx="2505073" cy="2524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H="1">
              <a:off x="1432831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flipH="1">
              <a:off x="7303295" y="4552949"/>
              <a:ext cx="300042" cy="300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H="1">
              <a:off x="1918603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2404375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2890147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357566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3843338" y="170778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H="1">
              <a:off x="4329110" y="1717818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H="1">
              <a:off x="4814882" y="1708294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>
              <a:off x="5250312" y="1700041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>
              <a:off x="5736084" y="1690517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H="1">
              <a:off x="6221856" y="1716880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6707628" y="1707356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H="1">
              <a:off x="7175047" y="1709143"/>
              <a:ext cx="307521" cy="316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804188" y="1224643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1430642" y="255758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236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Уравнение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94</cp:revision>
  <dcterms:created xsi:type="dcterms:W3CDTF">2019-06-21T10:17:12Z</dcterms:created>
  <dcterms:modified xsi:type="dcterms:W3CDTF">2022-09-23T12:50:34Z</dcterms:modified>
</cp:coreProperties>
</file>