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22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29.wmf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36.wmf"/><Relationship Id="rId25" Type="http://schemas.openxmlformats.org/officeDocument/2006/relationships/image" Target="../media/image40.wmf"/><Relationship Id="rId33" Type="http://schemas.openxmlformats.org/officeDocument/2006/relationships/image" Target="../media/image44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37.wmf"/><Relationship Id="rId31" Type="http://schemas.openxmlformats.org/officeDocument/2006/relationships/image" Target="../media/image4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Уравнение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131</cp:revision>
  <dcterms:created xsi:type="dcterms:W3CDTF">2019-06-21T10:17:12Z</dcterms:created>
  <dcterms:modified xsi:type="dcterms:W3CDTF">2022-09-25T17:55:02Z</dcterms:modified>
</cp:coreProperties>
</file>