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262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301" r:id="rId11"/>
    <p:sldId id="302" r:id="rId12"/>
    <p:sldId id="298" r:id="rId13"/>
    <p:sldId id="299" r:id="rId14"/>
    <p:sldId id="294" r:id="rId15"/>
    <p:sldId id="300" r:id="rId16"/>
    <p:sldId id="271" r:id="rId17"/>
    <p:sldId id="303" r:id="rId18"/>
    <p:sldId id="304" r:id="rId19"/>
    <p:sldId id="263" r:id="rId20"/>
    <p:sldId id="272" r:id="rId21"/>
    <p:sldId id="270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64" r:id="rId30"/>
    <p:sldId id="280" r:id="rId31"/>
    <p:sldId id="281" r:id="rId32"/>
    <p:sldId id="265" r:id="rId33"/>
    <p:sldId id="283" r:id="rId34"/>
    <p:sldId id="282" r:id="rId35"/>
    <p:sldId id="284" r:id="rId36"/>
    <p:sldId id="285" r:id="rId37"/>
    <p:sldId id="266" r:id="rId38"/>
    <p:sldId id="267" r:id="rId39"/>
    <p:sldId id="286" r:id="rId40"/>
    <p:sldId id="287" r:id="rId41"/>
    <p:sldId id="268" r:id="rId42"/>
    <p:sldId id="289" r:id="rId43"/>
    <p:sldId id="288" r:id="rId44"/>
    <p:sldId id="269" r:id="rId45"/>
    <p:sldId id="305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00" d="100"/>
          <a:sy n="100" d="100"/>
        </p:scale>
        <p:origin x="1032" y="34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5.png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image" Target="../media/image3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0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3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42" Type="http://schemas.openxmlformats.org/officeDocument/2006/relationships/image" Target="../media/image124.png"/><Relationship Id="rId47" Type="http://schemas.openxmlformats.org/officeDocument/2006/relationships/image" Target="../media/image129.png"/><Relationship Id="rId50" Type="http://schemas.openxmlformats.org/officeDocument/2006/relationships/image" Target="../media/image132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9" Type="http://schemas.openxmlformats.org/officeDocument/2006/relationships/image" Target="../media/image11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40" Type="http://schemas.openxmlformats.org/officeDocument/2006/relationships/image" Target="../media/image122.png"/><Relationship Id="rId45" Type="http://schemas.openxmlformats.org/officeDocument/2006/relationships/image" Target="../media/image127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49" Type="http://schemas.openxmlformats.org/officeDocument/2006/relationships/image" Target="../media/image131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4" Type="http://schemas.openxmlformats.org/officeDocument/2006/relationships/image" Target="../media/image126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43" Type="http://schemas.openxmlformats.org/officeDocument/2006/relationships/image" Target="../media/image125.png"/><Relationship Id="rId48" Type="http://schemas.openxmlformats.org/officeDocument/2006/relationships/image" Target="../media/image130.png"/><Relationship Id="rId8" Type="http://schemas.openxmlformats.org/officeDocument/2006/relationships/image" Target="../media/image90.png"/><Relationship Id="rId51" Type="http://schemas.openxmlformats.org/officeDocument/2006/relationships/image" Target="../media/image133.png"/><Relationship Id="rId3" Type="http://schemas.openxmlformats.org/officeDocument/2006/relationships/image" Target="../media/image85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46" Type="http://schemas.openxmlformats.org/officeDocument/2006/relationships/image" Target="../media/image128.png"/><Relationship Id="rId20" Type="http://schemas.openxmlformats.org/officeDocument/2006/relationships/image" Target="../media/image102.png"/><Relationship Id="rId41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165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70.png"/><Relationship Id="rId7" Type="http://schemas.openxmlformats.org/officeDocument/2006/relationships/image" Target="../media/image68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1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85.wmf"/><Relationship Id="rId21" Type="http://schemas.openxmlformats.org/officeDocument/2006/relationships/image" Target="../media/image194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92.wmf"/><Relationship Id="rId25" Type="http://schemas.openxmlformats.org/officeDocument/2006/relationships/image" Target="../media/image196.wmf"/><Relationship Id="rId33" Type="http://schemas.openxmlformats.org/officeDocument/2006/relationships/image" Target="../media/image200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9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23" Type="http://schemas.openxmlformats.org/officeDocument/2006/relationships/image" Target="../media/image195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3.wmf"/><Relationship Id="rId31" Type="http://schemas.openxmlformats.org/officeDocument/2006/relationships/image" Target="../media/image19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EC4832-21C3-889F-9610-80E78353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8" y="2716634"/>
            <a:ext cx="258163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7AF39-3FB5-460B-A1AD-0E8270997F33}"/>
              </a:ext>
            </a:extLst>
          </p:cNvPr>
          <p:cNvGrpSpPr>
            <a:grpSpLocks noChangeAspect="1"/>
          </p:cNvGrpSpPr>
          <p:nvPr/>
        </p:nvGrpSpPr>
        <p:grpSpPr>
          <a:xfrm>
            <a:off x="1574203" y="502791"/>
            <a:ext cx="5995592" cy="5721284"/>
            <a:chOff x="1574203" y="502791"/>
            <a:chExt cx="5995592" cy="57212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ED674C-AFD5-61BC-D572-887586B42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4203" y="502791"/>
              <a:ext cx="5995592" cy="5721284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1632040" y="5045586"/>
              <a:ext cx="1329237" cy="4613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76523" y="5052102"/>
              <a:ext cx="1141581" cy="4613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09791" y="2980454"/>
              <a:ext cx="2268826" cy="36749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F26BF0-612B-4F99-0DA3-F66C94FC2549}"/>
              </a:ext>
            </a:extLst>
          </p:cNvPr>
          <p:cNvGrpSpPr>
            <a:grpSpLocks noChangeAspect="1"/>
          </p:cNvGrpSpPr>
          <p:nvPr/>
        </p:nvGrpSpPr>
        <p:grpSpPr>
          <a:xfrm>
            <a:off x="695047" y="-105878"/>
            <a:ext cx="7380590" cy="7042916"/>
            <a:chOff x="695047" y="-105878"/>
            <a:chExt cx="7380590" cy="7042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E6A7-098A-04F9-6044-E4DE979AA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-105878"/>
              <a:ext cx="7380590" cy="704291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561621"/>
              <a:ext cx="4863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84209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84209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597217" y="8905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F397DE-874A-58AB-5CF5-BC5F6EA64E8E}"/>
              </a:ext>
            </a:extLst>
          </p:cNvPr>
          <p:cNvGrpSpPr>
            <a:grpSpLocks noChangeAspect="1"/>
          </p:cNvGrpSpPr>
          <p:nvPr/>
        </p:nvGrpSpPr>
        <p:grpSpPr>
          <a:xfrm>
            <a:off x="889744" y="-92458"/>
            <a:ext cx="7367430" cy="7045708"/>
            <a:chOff x="889744" y="-92458"/>
            <a:chExt cx="7367430" cy="7045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2B28E95-3DD5-9947-8E26-B4C825D2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-92458"/>
              <a:ext cx="7367430" cy="7045708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062288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106228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3695662" y="18410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3695662" y="105536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3695661" y="254773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3695661" y="353977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6961306" y="4833108"/>
            <a:ext cx="586596" cy="20703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804A38-588F-3CB7-A663-D0DD93F34CF8}"/>
              </a:ext>
            </a:extLst>
          </p:cNvPr>
          <p:cNvGrpSpPr/>
          <p:nvPr/>
        </p:nvGrpSpPr>
        <p:grpSpPr>
          <a:xfrm>
            <a:off x="-1727393" y="213499"/>
            <a:ext cx="4943475" cy="781050"/>
            <a:chOff x="215707" y="5090299"/>
            <a:chExt cx="4943475" cy="781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F953FA-5C49-24AC-68FE-B7770CD1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707" y="5090299"/>
              <a:ext cx="4943475" cy="781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EDA6F4-B03E-D958-17A0-2D9429C8FF43}"/>
                </a:ext>
              </a:extLst>
            </p:cNvPr>
            <p:cNvSpPr txBox="1"/>
            <p:nvPr/>
          </p:nvSpPr>
          <p:spPr>
            <a:xfrm>
              <a:off x="4619620" y="512710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973DE5-5448-6E2F-EAB3-EF5B7B9DA4FF}"/>
              </a:ext>
            </a:extLst>
          </p:cNvPr>
          <p:cNvGrpSpPr/>
          <p:nvPr/>
        </p:nvGrpSpPr>
        <p:grpSpPr>
          <a:xfrm>
            <a:off x="-1727395" y="1045078"/>
            <a:ext cx="4943475" cy="790575"/>
            <a:chOff x="215705" y="5921878"/>
            <a:chExt cx="4943475" cy="7905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E41CF67-A410-78A6-0434-CCD98E92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5705" y="5921878"/>
              <a:ext cx="4943475" cy="7905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D2F484-280B-CEB2-89EC-AEBADD629254}"/>
                </a:ext>
              </a:extLst>
            </p:cNvPr>
            <p:cNvSpPr txBox="1"/>
            <p:nvPr/>
          </p:nvSpPr>
          <p:spPr>
            <a:xfrm>
              <a:off x="4593740" y="5956926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E831E0-CEFD-E70E-80D7-7F4D9EB56E38}"/>
              </a:ext>
            </a:extLst>
          </p:cNvPr>
          <p:cNvGrpSpPr/>
          <p:nvPr/>
        </p:nvGrpSpPr>
        <p:grpSpPr>
          <a:xfrm>
            <a:off x="0" y="4803321"/>
            <a:ext cx="5114925" cy="1009650"/>
            <a:chOff x="0" y="4803321"/>
            <a:chExt cx="5114925" cy="10096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34670AF-534D-C25F-8534-18F3C280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4803321"/>
              <a:ext cx="5114925" cy="100965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AD6E80-99F2-D252-9BC0-04C7A9C268F0}"/>
                </a:ext>
              </a:extLst>
            </p:cNvPr>
            <p:cNvSpPr txBox="1"/>
            <p:nvPr/>
          </p:nvSpPr>
          <p:spPr>
            <a:xfrm>
              <a:off x="4512204" y="525250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EFB84B-A72D-E4E9-D9F5-B9FE9C3A67DA}"/>
              </a:ext>
            </a:extLst>
          </p:cNvPr>
          <p:cNvGrpSpPr/>
          <p:nvPr/>
        </p:nvGrpSpPr>
        <p:grpSpPr>
          <a:xfrm>
            <a:off x="0" y="5857875"/>
            <a:ext cx="5114925" cy="1000125"/>
            <a:chOff x="0" y="5857875"/>
            <a:chExt cx="5114925" cy="10001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63EA07-AEE2-2E1C-9A00-3428A785B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857875"/>
              <a:ext cx="5114925" cy="10001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853F49-CE7D-239E-6B40-5EF6A4EEC3C2}"/>
                </a:ext>
              </a:extLst>
            </p:cNvPr>
            <p:cNvSpPr txBox="1"/>
            <p:nvPr/>
          </p:nvSpPr>
          <p:spPr>
            <a:xfrm>
              <a:off x="4514317" y="6348583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2225241" y="6474820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A6AA77-6940-DB56-9519-38EF0BD97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5325" y="6677025"/>
            <a:ext cx="89916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FC337-B327-7C36-2163-7490E7754D20}"/>
              </a:ext>
            </a:extLst>
          </p:cNvPr>
          <p:cNvGrpSpPr/>
          <p:nvPr/>
        </p:nvGrpSpPr>
        <p:grpSpPr>
          <a:xfrm>
            <a:off x="1262062" y="3762342"/>
            <a:ext cx="6443663" cy="600108"/>
            <a:chOff x="1262062" y="3762342"/>
            <a:chExt cx="6443663" cy="6001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EBDF8B-6F52-E776-D556-35692660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062" y="3762342"/>
              <a:ext cx="6443663" cy="60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7BBF7-067F-63C9-3D43-B3E52023692A}"/>
              </a:ext>
            </a:extLst>
          </p:cNvPr>
          <p:cNvGrpSpPr/>
          <p:nvPr/>
        </p:nvGrpSpPr>
        <p:grpSpPr>
          <a:xfrm>
            <a:off x="1262063" y="4505945"/>
            <a:ext cx="6453188" cy="600995"/>
            <a:chOff x="1262063" y="4505945"/>
            <a:chExt cx="6453188" cy="60099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46CC52-531B-3F80-2B5C-5C19EF2C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063" y="4505945"/>
              <a:ext cx="6453188" cy="6009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905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841585" y="4650988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331449" y="5193807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68B77F-2843-76A6-EDAB-1549777E5118}"/>
              </a:ext>
            </a:extLst>
          </p:cNvPr>
          <p:cNvGrpSpPr/>
          <p:nvPr/>
        </p:nvGrpSpPr>
        <p:grpSpPr>
          <a:xfrm>
            <a:off x="994085" y="568596"/>
            <a:ext cx="6419850" cy="4962525"/>
            <a:chOff x="994085" y="568596"/>
            <a:chExt cx="6419850" cy="4962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577D59-86D4-1967-B00A-6645B496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085" y="568596"/>
              <a:ext cx="6419850" cy="4962525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1714494" y="3780262"/>
              <a:ext cx="5486405" cy="31076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Microsoft Office PowerPoint</Application>
  <PresentationFormat>On-screen Show (4:3)</PresentationFormat>
  <Paragraphs>166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377</cp:revision>
  <dcterms:created xsi:type="dcterms:W3CDTF">2019-06-21T10:17:12Z</dcterms:created>
  <dcterms:modified xsi:type="dcterms:W3CDTF">2024-04-24T18:30:16Z</dcterms:modified>
</cp:coreProperties>
</file>