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41.wmf"/><Relationship Id="rId21" Type="http://schemas.openxmlformats.org/officeDocument/2006/relationships/image" Target="../media/image50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48.wmf"/><Relationship Id="rId25" Type="http://schemas.openxmlformats.org/officeDocument/2006/relationships/image" Target="../media/image52.wmf"/><Relationship Id="rId33" Type="http://schemas.openxmlformats.org/officeDocument/2006/relationships/image" Target="../media/image56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49.wmf"/><Relationship Id="rId31" Type="http://schemas.openxmlformats.org/officeDocument/2006/relationships/image" Target="../media/image5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53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18981D3A-A6F6-D048-33EF-55504FE9EC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8" t="17524" r="38272" b="57939"/>
          <a:stretch/>
        </p:blipFill>
        <p:spPr>
          <a:xfrm>
            <a:off x="699316" y="4505143"/>
            <a:ext cx="3489325" cy="6731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4384585" y="4598579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642257" y="5414917"/>
            <a:ext cx="5626100" cy="13716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CE6E192-73AE-D41D-2454-6423A21E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5" t="12339" r="38183" b="40276"/>
          <a:stretch/>
        </p:blipFill>
        <p:spPr>
          <a:xfrm>
            <a:off x="699045" y="2579733"/>
            <a:ext cx="3479800" cy="18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sp>
        <p:nvSpPr>
          <p:cNvPr id="6" name="Овал 2">
            <a:extLst>
              <a:ext uri="{FF2B5EF4-FFF2-40B4-BE49-F238E27FC236}">
                <a16:creationId xmlns:a16="http://schemas.microsoft.com/office/drawing/2014/main" id="{F06FC4E3-1F0B-317F-4B12-D88CDF45BFBF}"/>
              </a:ext>
            </a:extLst>
          </p:cNvPr>
          <p:cNvSpPr/>
          <p:nvPr/>
        </p:nvSpPr>
        <p:spPr>
          <a:xfrm>
            <a:off x="4508802" y="54475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279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168</cp:revision>
  <dcterms:created xsi:type="dcterms:W3CDTF">2019-06-21T10:17:12Z</dcterms:created>
  <dcterms:modified xsi:type="dcterms:W3CDTF">2022-10-02T16:00:32Z</dcterms:modified>
</cp:coreProperties>
</file>