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6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4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6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9.png"/><Relationship Id="rId7" Type="http://schemas.openxmlformats.org/officeDocument/2006/relationships/image" Target="../media/image32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36.wmf"/><Relationship Id="rId21" Type="http://schemas.openxmlformats.org/officeDocument/2006/relationships/image" Target="../media/image145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3.wmf"/><Relationship Id="rId25" Type="http://schemas.openxmlformats.org/officeDocument/2006/relationships/image" Target="../media/image147.wmf"/><Relationship Id="rId33" Type="http://schemas.openxmlformats.org/officeDocument/2006/relationships/image" Target="../media/image151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4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4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3829110-17DD-5552-0B6F-DE5E9BE66AF2}"/>
              </a:ext>
            </a:extLst>
          </p:cNvPr>
          <p:cNvGrpSpPr/>
          <p:nvPr/>
        </p:nvGrpSpPr>
        <p:grpSpPr>
          <a:xfrm>
            <a:off x="425328" y="498597"/>
            <a:ext cx="3914775" cy="5667375"/>
            <a:chOff x="2614612" y="595313"/>
            <a:chExt cx="3914775" cy="566737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B334B0-6246-C584-8D8C-B08B46294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612" y="595313"/>
              <a:ext cx="3914775" cy="5667375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3FC999-24B1-B5F0-070A-9553958575F6}"/>
                </a:ext>
              </a:extLst>
            </p:cNvPr>
            <p:cNvSpPr/>
            <p:nvPr/>
          </p:nvSpPr>
          <p:spPr>
            <a:xfrm>
              <a:off x="2642969" y="1497624"/>
              <a:ext cx="3854546" cy="8763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677506" y="2637692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266</cp:revision>
  <dcterms:created xsi:type="dcterms:W3CDTF">2019-06-21T10:17:12Z</dcterms:created>
  <dcterms:modified xsi:type="dcterms:W3CDTF">2022-11-03T22:35:26Z</dcterms:modified>
</cp:coreProperties>
</file>