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83" r:id="rId18"/>
    <p:sldId id="282" r:id="rId19"/>
    <p:sldId id="284" r:id="rId20"/>
    <p:sldId id="266" r:id="rId21"/>
    <p:sldId id="267" r:id="rId22"/>
    <p:sldId id="268" r:id="rId23"/>
    <p:sldId id="26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50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26.wmf"/><Relationship Id="rId21" Type="http://schemas.openxmlformats.org/officeDocument/2006/relationships/image" Target="../media/image135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3.wmf"/><Relationship Id="rId25" Type="http://schemas.openxmlformats.org/officeDocument/2006/relationships/image" Target="../media/image137.wmf"/><Relationship Id="rId33" Type="http://schemas.openxmlformats.org/officeDocument/2006/relationships/image" Target="../media/image141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30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27.wmf"/><Relationship Id="rId15" Type="http://schemas.openxmlformats.org/officeDocument/2006/relationships/image" Target="../media/image132.wmf"/><Relationship Id="rId23" Type="http://schemas.openxmlformats.org/officeDocument/2006/relationships/image" Target="../media/image136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4.wmf"/><Relationship Id="rId31" Type="http://schemas.openxmlformats.org/officeDocument/2006/relationships/image" Target="../media/image14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38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5467349" y="319637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524589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4736307" y="4532984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1084897" y="294655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4863595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3" imgW="2314440" imgH="1990800" progId="PBrush">
                    <p:embed/>
                  </p:oleObj>
                </mc:Choice>
                <mc:Fallback>
                  <p:oleObj name="Bitmap Image" r:id="rId3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On-screen Show (4:3)</PresentationFormat>
  <Paragraphs>128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249</cp:revision>
  <dcterms:created xsi:type="dcterms:W3CDTF">2019-06-21T10:17:12Z</dcterms:created>
  <dcterms:modified xsi:type="dcterms:W3CDTF">2022-10-31T08:52:59Z</dcterms:modified>
</cp:coreProperties>
</file>