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16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24.wmf"/><Relationship Id="rId21" Type="http://schemas.openxmlformats.org/officeDocument/2006/relationships/image" Target="../media/image133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1.wmf"/><Relationship Id="rId25" Type="http://schemas.openxmlformats.org/officeDocument/2006/relationships/image" Target="../media/image135.wmf"/><Relationship Id="rId33" Type="http://schemas.openxmlformats.org/officeDocument/2006/relationships/image" Target="../media/image139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3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8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23" Type="http://schemas.openxmlformats.org/officeDocument/2006/relationships/image" Target="../media/image134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2.wmf"/><Relationship Id="rId31" Type="http://schemas.openxmlformats.org/officeDocument/2006/relationships/image" Target="../media/image13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36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580292" y="4132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033" y="627917"/>
            <a:ext cx="15716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238</cp:revision>
  <dcterms:created xsi:type="dcterms:W3CDTF">2019-06-21T10:17:12Z</dcterms:created>
  <dcterms:modified xsi:type="dcterms:W3CDTF">2022-10-23T15:31:01Z</dcterms:modified>
</cp:coreProperties>
</file>