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294" r:id="rId12"/>
    <p:sldId id="300" r:id="rId13"/>
    <p:sldId id="271" r:id="rId14"/>
    <p:sldId id="263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4" r:id="rId25"/>
    <p:sldId id="280" r:id="rId26"/>
    <p:sldId id="281" r:id="rId27"/>
    <p:sldId id="265" r:id="rId28"/>
    <p:sldId id="283" r:id="rId29"/>
    <p:sldId id="282" r:id="rId30"/>
    <p:sldId id="284" r:id="rId31"/>
    <p:sldId id="285" r:id="rId32"/>
    <p:sldId id="266" r:id="rId33"/>
    <p:sldId id="267" r:id="rId34"/>
    <p:sldId id="286" r:id="rId35"/>
    <p:sldId id="287" r:id="rId36"/>
    <p:sldId id="268" r:id="rId37"/>
    <p:sldId id="289" r:id="rId38"/>
    <p:sldId id="288" r:id="rId39"/>
    <p:sldId id="269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100" d="100"/>
          <a:sy n="100" d="100"/>
        </p:scale>
        <p:origin x="72" y="204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image" Target="../media/image2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5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9" Type="http://schemas.openxmlformats.org/officeDocument/2006/relationships/image" Target="../media/image107.png"/><Relationship Id="rId21" Type="http://schemas.openxmlformats.org/officeDocument/2006/relationships/image" Target="../media/image89.png"/><Relationship Id="rId34" Type="http://schemas.openxmlformats.org/officeDocument/2006/relationships/image" Target="../media/image102.png"/><Relationship Id="rId42" Type="http://schemas.openxmlformats.org/officeDocument/2006/relationships/image" Target="../media/image110.png"/><Relationship Id="rId47" Type="http://schemas.openxmlformats.org/officeDocument/2006/relationships/image" Target="../media/image115.png"/><Relationship Id="rId50" Type="http://schemas.openxmlformats.org/officeDocument/2006/relationships/image" Target="../media/image118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9" Type="http://schemas.openxmlformats.org/officeDocument/2006/relationships/image" Target="../media/image97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40" Type="http://schemas.openxmlformats.org/officeDocument/2006/relationships/image" Target="../media/image108.png"/><Relationship Id="rId45" Type="http://schemas.openxmlformats.org/officeDocument/2006/relationships/image" Target="../media/image113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36" Type="http://schemas.openxmlformats.org/officeDocument/2006/relationships/image" Target="../media/image104.png"/><Relationship Id="rId49" Type="http://schemas.openxmlformats.org/officeDocument/2006/relationships/image" Target="../media/image117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31" Type="http://schemas.openxmlformats.org/officeDocument/2006/relationships/image" Target="../media/image99.png"/><Relationship Id="rId44" Type="http://schemas.openxmlformats.org/officeDocument/2006/relationships/image" Target="../media/image112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Relationship Id="rId43" Type="http://schemas.openxmlformats.org/officeDocument/2006/relationships/image" Target="../media/image111.png"/><Relationship Id="rId48" Type="http://schemas.openxmlformats.org/officeDocument/2006/relationships/image" Target="../media/image116.png"/><Relationship Id="rId8" Type="http://schemas.openxmlformats.org/officeDocument/2006/relationships/image" Target="../media/image76.png"/><Relationship Id="rId51" Type="http://schemas.openxmlformats.org/officeDocument/2006/relationships/image" Target="../media/image119.png"/><Relationship Id="rId3" Type="http://schemas.openxmlformats.org/officeDocument/2006/relationships/image" Target="../media/image71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46" Type="http://schemas.openxmlformats.org/officeDocument/2006/relationships/image" Target="../media/image114.png"/><Relationship Id="rId20" Type="http://schemas.openxmlformats.org/officeDocument/2006/relationships/image" Target="../media/image88.png"/><Relationship Id="rId41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151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6.png"/><Relationship Id="rId7" Type="http://schemas.openxmlformats.org/officeDocument/2006/relationships/image" Target="../media/image54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1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71.wmf"/><Relationship Id="rId21" Type="http://schemas.openxmlformats.org/officeDocument/2006/relationships/image" Target="../media/image180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78.wmf"/><Relationship Id="rId25" Type="http://schemas.openxmlformats.org/officeDocument/2006/relationships/image" Target="../media/image182.wmf"/><Relationship Id="rId33" Type="http://schemas.openxmlformats.org/officeDocument/2006/relationships/image" Target="../media/image186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8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5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23" Type="http://schemas.openxmlformats.org/officeDocument/2006/relationships/image" Target="../media/image181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9.wmf"/><Relationship Id="rId31" Type="http://schemas.openxmlformats.org/officeDocument/2006/relationships/image" Target="../media/image18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83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60D9D-6442-3E9B-6D86-A976A3017085}"/>
              </a:ext>
            </a:extLst>
          </p:cNvPr>
          <p:cNvGrpSpPr/>
          <p:nvPr/>
        </p:nvGrpSpPr>
        <p:grpSpPr>
          <a:xfrm>
            <a:off x="695047" y="-105878"/>
            <a:ext cx="7380591" cy="6858000"/>
            <a:chOff x="695047" y="0"/>
            <a:chExt cx="738059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0D95C-8069-08F3-DE2B-00CF531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0"/>
              <a:ext cx="73805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667499"/>
              <a:ext cx="4355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09112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09112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504599" y="329011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7204" y="3445722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28772-B9A6-C283-C8BA-7DD36D673117}"/>
              </a:ext>
            </a:extLst>
          </p:cNvPr>
          <p:cNvGrpSpPr/>
          <p:nvPr/>
        </p:nvGrpSpPr>
        <p:grpSpPr>
          <a:xfrm>
            <a:off x="0" y="4390924"/>
            <a:ext cx="6612813" cy="2467076"/>
            <a:chOff x="831626" y="1083744"/>
            <a:chExt cx="6612813" cy="246707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856BF9A-8FBD-769A-0AF1-B15248E66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626" y="1093370"/>
              <a:ext cx="2876550" cy="24574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22765E-48EE-D0BD-C9B5-10C5A737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7889" y="1083744"/>
              <a:ext cx="2876550" cy="245745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4754880" y="2069431"/>
              <a:ext cx="2531444" cy="4716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3830128" y="226012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28688" y="3276601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6CAF52D-A342-4B69-47C6-FA9B857A43F3}"/>
              </a:ext>
            </a:extLst>
          </p:cNvPr>
          <p:cNvGrpSpPr/>
          <p:nvPr/>
        </p:nvGrpSpPr>
        <p:grpSpPr>
          <a:xfrm>
            <a:off x="4950944" y="218824"/>
            <a:ext cx="3914775" cy="5667375"/>
            <a:chOff x="4738687" y="804862"/>
            <a:chExt cx="3914775" cy="56673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C23161-4BE9-0585-8BC2-3DA14C9FC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8687" y="8048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770978" y="1152525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48FD93-B47A-4260-5436-DE1F0BE1E930}"/>
              </a:ext>
            </a:extLst>
          </p:cNvPr>
          <p:cNvGrpSpPr/>
          <p:nvPr/>
        </p:nvGrpSpPr>
        <p:grpSpPr>
          <a:xfrm>
            <a:off x="443114" y="0"/>
            <a:ext cx="8257772" cy="6858000"/>
            <a:chOff x="443114" y="0"/>
            <a:chExt cx="825777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9D3D05-0A4A-40BF-C511-84E9B521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114" y="0"/>
              <a:ext cx="8257772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66047" y="3243714"/>
              <a:ext cx="2415940" cy="2367814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8D79E-0DB6-F253-01AB-EC87600F4268}"/>
              </a:ext>
            </a:extLst>
          </p:cNvPr>
          <p:cNvGrpSpPr/>
          <p:nvPr/>
        </p:nvGrpSpPr>
        <p:grpSpPr>
          <a:xfrm>
            <a:off x="881704" y="0"/>
            <a:ext cx="7380591" cy="6858000"/>
            <a:chOff x="881704" y="0"/>
            <a:chExt cx="738059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BCA880-52FD-E749-D3F7-4A0E323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04" y="0"/>
              <a:ext cx="738059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952902" y="5419023"/>
              <a:ext cx="1636294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31368" y="5427044"/>
              <a:ext cx="1405289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18522" y="3060833"/>
              <a:ext cx="2792931" cy="4523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428</Words>
  <Application>Microsoft Office PowerPoint</Application>
  <PresentationFormat>On-screen Show (4:3)</PresentationFormat>
  <Paragraphs>160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340</cp:revision>
  <dcterms:created xsi:type="dcterms:W3CDTF">2019-06-21T10:17:12Z</dcterms:created>
  <dcterms:modified xsi:type="dcterms:W3CDTF">2022-11-21T22:25:13Z</dcterms:modified>
</cp:coreProperties>
</file>