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81" r:id="rId16"/>
    <p:sldId id="265" r:id="rId17"/>
    <p:sldId id="283" r:id="rId18"/>
    <p:sldId id="282" r:id="rId19"/>
    <p:sldId id="284" r:id="rId20"/>
    <p:sldId id="285" r:id="rId21"/>
    <p:sldId id="266" r:id="rId22"/>
    <p:sldId id="267" r:id="rId23"/>
    <p:sldId id="286" r:id="rId24"/>
    <p:sldId id="287" r:id="rId25"/>
    <p:sldId id="268" r:id="rId26"/>
    <p:sldId id="289" r:id="rId27"/>
    <p:sldId id="288" r:id="rId28"/>
    <p:sldId id="269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22" y="9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9" Type="http://schemas.openxmlformats.org/officeDocument/2006/relationships/image" Target="../media/image86.png"/><Relationship Id="rId21" Type="http://schemas.openxmlformats.org/officeDocument/2006/relationships/image" Target="../media/image68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47" Type="http://schemas.openxmlformats.org/officeDocument/2006/relationships/image" Target="../media/image94.png"/><Relationship Id="rId50" Type="http://schemas.openxmlformats.org/officeDocument/2006/relationships/image" Target="../media/image97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9" Type="http://schemas.openxmlformats.org/officeDocument/2006/relationships/image" Target="../media/image76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32" Type="http://schemas.openxmlformats.org/officeDocument/2006/relationships/image" Target="../media/image79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2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36" Type="http://schemas.openxmlformats.org/officeDocument/2006/relationships/image" Target="../media/image83.png"/><Relationship Id="rId49" Type="http://schemas.openxmlformats.org/officeDocument/2006/relationships/image" Target="../media/image96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31" Type="http://schemas.openxmlformats.org/officeDocument/2006/relationships/image" Target="../media/image78.png"/><Relationship Id="rId44" Type="http://schemas.openxmlformats.org/officeDocument/2006/relationships/image" Target="../media/image91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Relationship Id="rId35" Type="http://schemas.openxmlformats.org/officeDocument/2006/relationships/image" Target="../media/image82.png"/><Relationship Id="rId43" Type="http://schemas.openxmlformats.org/officeDocument/2006/relationships/image" Target="../media/image90.png"/><Relationship Id="rId48" Type="http://schemas.openxmlformats.org/officeDocument/2006/relationships/image" Target="../media/image95.png"/><Relationship Id="rId8" Type="http://schemas.openxmlformats.org/officeDocument/2006/relationships/image" Target="../media/image55.png"/><Relationship Id="rId51" Type="http://schemas.openxmlformats.org/officeDocument/2006/relationships/image" Target="../media/image98.png"/><Relationship Id="rId3" Type="http://schemas.openxmlformats.org/officeDocument/2006/relationships/image" Target="../media/image50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46" Type="http://schemas.openxmlformats.org/officeDocument/2006/relationships/image" Target="../media/image93.png"/><Relationship Id="rId20" Type="http://schemas.openxmlformats.org/officeDocument/2006/relationships/image" Target="../media/image67.png"/><Relationship Id="rId41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0.png"/><Relationship Id="rId21" Type="http://schemas.openxmlformats.org/officeDocument/2006/relationships/image" Target="../media/image118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1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30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5.png"/><Relationship Id="rId7" Type="http://schemas.openxmlformats.org/officeDocument/2006/relationships/image" Target="../media/image33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1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5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50.wmf"/><Relationship Id="rId21" Type="http://schemas.openxmlformats.org/officeDocument/2006/relationships/image" Target="../media/image159.wmf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57.wmf"/><Relationship Id="rId25" Type="http://schemas.openxmlformats.org/officeDocument/2006/relationships/image" Target="../media/image161.wmf"/><Relationship Id="rId33" Type="http://schemas.openxmlformats.org/officeDocument/2006/relationships/image" Target="../media/image165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6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4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51.wmf"/><Relationship Id="rId15" Type="http://schemas.openxmlformats.org/officeDocument/2006/relationships/image" Target="../media/image156.wmf"/><Relationship Id="rId23" Type="http://schemas.openxmlformats.org/officeDocument/2006/relationships/image" Target="../media/image160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8.wmf"/><Relationship Id="rId31" Type="http://schemas.openxmlformats.org/officeDocument/2006/relationships/image" Target="../media/image164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62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7578089" y="318113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761571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8308915" y="4556431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20AE8B-60F6-F925-7471-F4B8D5406AD7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4385" t="10919" r="4439" b="12468"/>
          <a:stretch/>
        </p:blipFill>
        <p:spPr>
          <a:xfrm>
            <a:off x="4755358" y="4538664"/>
            <a:ext cx="590550" cy="226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9FA30-4EFB-4B3B-A88E-048933FDAE36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l="2994" t="6129" r="1790" b="16451"/>
          <a:stretch/>
        </p:blipFill>
        <p:spPr>
          <a:xfrm>
            <a:off x="5245893" y="3176587"/>
            <a:ext cx="1469232" cy="228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67F07-BD56-979C-A8C8-899C14658A6E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l="1771" t="9516" r="2422" b="13065"/>
          <a:stretch/>
        </p:blipFill>
        <p:spPr>
          <a:xfrm>
            <a:off x="5262563" y="3659981"/>
            <a:ext cx="14692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read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61734494-B75B-40C1-0CCE-A89B8EA294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6F39115B-FD5B-4C5D-FEFC-7AFF06DE65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2892E8B8-8A53-557F-57CC-FE6FC71705A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2E2C0B60-319F-B687-5A1F-B11EE131FA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281A3A-BE24-2672-031F-97928E45B9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3692" y="4186867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3" name="Object 2">
                          <a:extLst>
                            <a:ext uri="{FF2B5EF4-FFF2-40B4-BE49-F238E27FC236}">
                              <a16:creationId xmlns:a16="http://schemas.microsoft.com/office/drawing/2014/main" id="{6BD11B9D-2658-872D-0DDA-9D92555B60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540419" y="424542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331603" y="407865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75BB09-DFCA-99AE-C180-961907E0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7" y="2183423"/>
            <a:ext cx="3752850" cy="150495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849DF52-9861-35D3-DDCD-6978BA29C4E5}"/>
              </a:ext>
            </a:extLst>
          </p:cNvPr>
          <p:cNvGrpSpPr/>
          <p:nvPr/>
        </p:nvGrpSpPr>
        <p:grpSpPr>
          <a:xfrm>
            <a:off x="5085617" y="4240090"/>
            <a:ext cx="2876550" cy="1314450"/>
            <a:chOff x="5085617" y="4240090"/>
            <a:chExt cx="2876550" cy="131445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B9DC41E-0845-21DB-42EE-318229DAB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5617" y="4240090"/>
              <a:ext cx="2876550" cy="1314450"/>
            </a:xfrm>
            <a:prstGeom prst="rect">
              <a:avLst/>
            </a:prstGeom>
          </p:spPr>
        </p:pic>
        <p:sp>
          <p:nvSpPr>
            <p:cNvPr id="36" name="Овал 2">
              <a:extLst>
                <a:ext uri="{FF2B5EF4-FFF2-40B4-BE49-F238E27FC236}">
                  <a16:creationId xmlns:a16="http://schemas.microsoft.com/office/drawing/2014/main" id="{40966370-95D3-8474-2D75-A95F0D9406DC}"/>
                </a:ext>
              </a:extLst>
            </p:cNvPr>
            <p:cNvSpPr/>
            <p:nvPr/>
          </p:nvSpPr>
          <p:spPr>
            <a:xfrm>
              <a:off x="5240215" y="4651131"/>
              <a:ext cx="703385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2">
              <a:extLst>
                <a:ext uri="{FF2B5EF4-FFF2-40B4-BE49-F238E27FC236}">
                  <a16:creationId xmlns:a16="http://schemas.microsoft.com/office/drawing/2014/main" id="{97994CF1-0D5C-329E-BDDC-C5DB76FE1A5B}"/>
                </a:ext>
              </a:extLst>
            </p:cNvPr>
            <p:cNvSpPr/>
            <p:nvPr/>
          </p:nvSpPr>
          <p:spPr>
            <a:xfrm>
              <a:off x="7552592" y="4334608"/>
              <a:ext cx="39565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76DB7F4D-66C2-A77D-A0F8-80BB52428E6B}"/>
                </a:ext>
              </a:extLst>
            </p:cNvPr>
            <p:cNvSpPr/>
            <p:nvPr/>
          </p:nvSpPr>
          <p:spPr>
            <a:xfrm>
              <a:off x="5152291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2">
              <a:extLst>
                <a:ext uri="{FF2B5EF4-FFF2-40B4-BE49-F238E27FC236}">
                  <a16:creationId xmlns:a16="http://schemas.microsoft.com/office/drawing/2014/main" id="{EDC90AE8-F68F-E827-F7BB-F61EBDB1B7CE}"/>
                </a:ext>
              </a:extLst>
            </p:cNvPr>
            <p:cNvSpPr/>
            <p:nvPr/>
          </p:nvSpPr>
          <p:spPr>
            <a:xfrm>
              <a:off x="7007468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C93DFD-999A-4D8F-3242-EE78595E040E}"/>
              </a:ext>
            </a:extLst>
          </p:cNvPr>
          <p:cNvGrpSpPr/>
          <p:nvPr/>
        </p:nvGrpSpPr>
        <p:grpSpPr>
          <a:xfrm>
            <a:off x="620957" y="578827"/>
            <a:ext cx="2714625" cy="723900"/>
            <a:chOff x="1377095" y="2847243"/>
            <a:chExt cx="2714625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B5FC3-E76A-55F4-1C39-B5F17F08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095" y="2847243"/>
              <a:ext cx="2714625" cy="7239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1D5980-2F77-033D-6207-071B5EFEE38D}"/>
                </a:ext>
              </a:extLst>
            </p:cNvPr>
            <p:cNvSpPr/>
            <p:nvPr/>
          </p:nvSpPr>
          <p:spPr>
            <a:xfrm>
              <a:off x="1511693" y="3024554"/>
              <a:ext cx="2058573" cy="18112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5E68C-079B-E9FF-7BEC-3E922E3F0957}"/>
              </a:ext>
            </a:extLst>
          </p:cNvPr>
          <p:cNvGrpSpPr/>
          <p:nvPr/>
        </p:nvGrpSpPr>
        <p:grpSpPr>
          <a:xfrm>
            <a:off x="607402" y="1388452"/>
            <a:ext cx="2724150" cy="933450"/>
            <a:chOff x="607402" y="1388452"/>
            <a:chExt cx="2724150" cy="933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DC5F01-6504-528D-17B5-52658740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2" y="1388452"/>
              <a:ext cx="2724150" cy="9334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2DB543-8051-3973-1167-84580382D67A}"/>
                </a:ext>
              </a:extLst>
            </p:cNvPr>
            <p:cNvSpPr/>
            <p:nvPr/>
          </p:nvSpPr>
          <p:spPr>
            <a:xfrm>
              <a:off x="670562" y="1573823"/>
              <a:ext cx="2521045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425A2-7729-BB75-D391-483AE80EFBC9}"/>
              </a:ext>
            </a:extLst>
          </p:cNvPr>
          <p:cNvGrpSpPr/>
          <p:nvPr/>
        </p:nvGrpSpPr>
        <p:grpSpPr>
          <a:xfrm>
            <a:off x="611431" y="2500312"/>
            <a:ext cx="2733675" cy="1628775"/>
            <a:chOff x="611431" y="2500312"/>
            <a:chExt cx="2733675" cy="16287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B8E717-83C7-68AB-595C-5F7CC7C6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31" y="2500312"/>
              <a:ext cx="2733675" cy="16287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05C08A-B21C-5446-3864-1BE260C78AD3}"/>
                </a:ext>
              </a:extLst>
            </p:cNvPr>
            <p:cNvSpPr/>
            <p:nvPr/>
          </p:nvSpPr>
          <p:spPr>
            <a:xfrm>
              <a:off x="673492" y="2710961"/>
              <a:ext cx="2521045" cy="113127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EDC6E-1BE5-B033-A221-009C84E480A4}"/>
              </a:ext>
            </a:extLst>
          </p:cNvPr>
          <p:cNvGrpSpPr/>
          <p:nvPr/>
        </p:nvGrpSpPr>
        <p:grpSpPr>
          <a:xfrm>
            <a:off x="552450" y="4278923"/>
            <a:ext cx="2781300" cy="990600"/>
            <a:chOff x="552450" y="4278923"/>
            <a:chExt cx="2781300" cy="990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429C3E-E9AD-35F8-0B39-0650B77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50" y="4278923"/>
              <a:ext cx="2781300" cy="9906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8238C6-2513-4999-F323-652A2BCFAAF6}"/>
                </a:ext>
              </a:extLst>
            </p:cNvPr>
            <p:cNvSpPr/>
            <p:nvPr/>
          </p:nvSpPr>
          <p:spPr>
            <a:xfrm>
              <a:off x="603155" y="4478215"/>
              <a:ext cx="2623622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735B-452F-FE97-6369-AA9E71F3D2BD}"/>
              </a:ext>
            </a:extLst>
          </p:cNvPr>
          <p:cNvGrpSpPr/>
          <p:nvPr/>
        </p:nvGrpSpPr>
        <p:grpSpPr>
          <a:xfrm>
            <a:off x="4048979" y="603128"/>
            <a:ext cx="4035425" cy="358775"/>
            <a:chOff x="4136902" y="2185743"/>
            <a:chExt cx="4035425" cy="358775"/>
          </a:xfrm>
        </p:grpSpPr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883A2B3-B646-9720-6CAA-43183ED0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" t="69840" r="857" b="11605"/>
            <a:stretch/>
          </p:blipFill>
          <p:spPr>
            <a:xfrm>
              <a:off x="4136902" y="2185743"/>
              <a:ext cx="4035425" cy="358775"/>
            </a:xfrm>
            <a:prstGeom prst="rect">
              <a:avLst/>
            </a:prstGeom>
          </p:spPr>
        </p:pic>
        <p:sp>
          <p:nvSpPr>
            <p:cNvPr id="21" name="Овал 2">
              <a:extLst>
                <a:ext uri="{FF2B5EF4-FFF2-40B4-BE49-F238E27FC236}">
                  <a16:creationId xmlns:a16="http://schemas.microsoft.com/office/drawing/2014/main" id="{8CA3436D-CC04-58B2-19C7-04A6C98793A3}"/>
                </a:ext>
              </a:extLst>
            </p:cNvPr>
            <p:cNvSpPr/>
            <p:nvPr/>
          </p:nvSpPr>
          <p:spPr>
            <a:xfrm>
              <a:off x="4141177" y="2224454"/>
              <a:ext cx="138918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010B0-0A02-B6C0-575F-D2DE52DFE2AD}"/>
              </a:ext>
            </a:extLst>
          </p:cNvPr>
          <p:cNvGrpSpPr/>
          <p:nvPr/>
        </p:nvGrpSpPr>
        <p:grpSpPr>
          <a:xfrm>
            <a:off x="3539638" y="1213339"/>
            <a:ext cx="5534023" cy="2743200"/>
            <a:chOff x="3609977" y="2189285"/>
            <a:chExt cx="5534023" cy="2743200"/>
          </a:xfrm>
        </p:grpSpPr>
        <p:pic>
          <p:nvPicPr>
            <p:cNvPr id="2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E362D96-BACC-F734-2769-0E6FACB6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977" y="2189285"/>
              <a:ext cx="5353050" cy="2743200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9084A08-76F7-A134-2465-1BFE9C502DAD}"/>
                </a:ext>
              </a:extLst>
            </p:cNvPr>
            <p:cNvSpPr/>
            <p:nvPr/>
          </p:nvSpPr>
          <p:spPr>
            <a:xfrm>
              <a:off x="7719645" y="2971801"/>
              <a:ext cx="1424355" cy="8088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31872-D41E-F0FF-6199-B89287A63F06}"/>
              </a:ext>
            </a:extLst>
          </p:cNvPr>
          <p:cNvGrpSpPr/>
          <p:nvPr/>
        </p:nvGrpSpPr>
        <p:grpSpPr>
          <a:xfrm>
            <a:off x="4542546" y="5059559"/>
            <a:ext cx="2335968" cy="640788"/>
            <a:chOff x="4542546" y="5059559"/>
            <a:chExt cx="2335968" cy="640788"/>
          </a:xfrm>
        </p:grpSpPr>
        <p:pic>
          <p:nvPicPr>
            <p:cNvPr id="8" name="Рисунок 1120">
              <a:extLst>
                <a:ext uri="{FF2B5EF4-FFF2-40B4-BE49-F238E27FC236}">
                  <a16:creationId xmlns:a16="http://schemas.microsoft.com/office/drawing/2014/main" id="{1328959A-F1E4-9B9F-72CE-441EA169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46" y="5059559"/>
              <a:ext cx="2274570" cy="589915"/>
            </a:xfrm>
            <a:prstGeom prst="rect">
              <a:avLst/>
            </a:prstGeom>
          </p:spPr>
        </p:pic>
        <p:sp>
          <p:nvSpPr>
            <p:cNvPr id="12" name="Овал 2">
              <a:extLst>
                <a:ext uri="{FF2B5EF4-FFF2-40B4-BE49-F238E27FC236}">
                  <a16:creationId xmlns:a16="http://schemas.microsoft.com/office/drawing/2014/main" id="{4F4C604E-4F83-7C96-06B9-B0B48CE5FBB0}"/>
                </a:ext>
              </a:extLst>
            </p:cNvPr>
            <p:cNvSpPr/>
            <p:nvPr/>
          </p:nvSpPr>
          <p:spPr>
            <a:xfrm>
              <a:off x="5454159" y="5275385"/>
              <a:ext cx="1424355" cy="4249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42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C350587-2F63-D54E-413D-F905544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471487"/>
            <a:ext cx="3914775" cy="56673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3FC999-24B1-B5F0-070A-9553958575F6}"/>
              </a:ext>
            </a:extLst>
          </p:cNvPr>
          <p:cNvSpPr/>
          <p:nvPr/>
        </p:nvSpPr>
        <p:spPr>
          <a:xfrm>
            <a:off x="453685" y="1400908"/>
            <a:ext cx="3854546" cy="8763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497FBF-A131-01D6-B590-29F358A24F9A}"/>
              </a:ext>
            </a:extLst>
          </p:cNvPr>
          <p:cNvGrpSpPr/>
          <p:nvPr/>
        </p:nvGrpSpPr>
        <p:grpSpPr>
          <a:xfrm>
            <a:off x="4563206" y="1090246"/>
            <a:ext cx="4310063" cy="1214804"/>
            <a:chOff x="6084276" y="2664069"/>
            <a:chExt cx="4310063" cy="1214804"/>
          </a:xfrm>
        </p:grpSpPr>
        <p:pic>
          <p:nvPicPr>
            <p:cNvPr id="15" name="Picture 14" descr="Table&#10;&#10;Description automatically generated">
              <a:extLst>
                <a:ext uri="{FF2B5EF4-FFF2-40B4-BE49-F238E27FC236}">
                  <a16:creationId xmlns:a16="http://schemas.microsoft.com/office/drawing/2014/main" id="{0B7E82A3-5402-1E80-BCAD-2CD1CBD5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14" y="2697773"/>
              <a:ext cx="4276725" cy="1181100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C0C3AD2B-DB2A-6FD9-59C8-B76163C6F7E4}"/>
                </a:ext>
              </a:extLst>
            </p:cNvPr>
            <p:cNvSpPr/>
            <p:nvPr/>
          </p:nvSpPr>
          <p:spPr>
            <a:xfrm>
              <a:off x="6084276" y="2664069"/>
              <a:ext cx="624256" cy="3604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7E11E-8627-0A53-20CC-A694CE2D6A86}"/>
              </a:ext>
            </a:extLst>
          </p:cNvPr>
          <p:cNvGrpSpPr/>
          <p:nvPr/>
        </p:nvGrpSpPr>
        <p:grpSpPr>
          <a:xfrm>
            <a:off x="5935906" y="2602888"/>
            <a:ext cx="2371725" cy="1511911"/>
            <a:chOff x="5935906" y="2602888"/>
            <a:chExt cx="2371725" cy="151191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60957E-884A-3174-F2BE-82835964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5906" y="2602888"/>
              <a:ext cx="2371725" cy="1476375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1D45BB33-35AD-9407-E59B-FC7382468F42}"/>
                </a:ext>
              </a:extLst>
            </p:cNvPr>
            <p:cNvSpPr/>
            <p:nvPr/>
          </p:nvSpPr>
          <p:spPr>
            <a:xfrm>
              <a:off x="6711459" y="3449514"/>
              <a:ext cx="841133" cy="6652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13B6D3-BA6E-5B5F-6986-6B7F85C8B3DF}"/>
              </a:ext>
            </a:extLst>
          </p:cNvPr>
          <p:cNvGrpSpPr/>
          <p:nvPr/>
        </p:nvGrpSpPr>
        <p:grpSpPr>
          <a:xfrm>
            <a:off x="4818868" y="4580890"/>
            <a:ext cx="3761740" cy="1811020"/>
            <a:chOff x="4818868" y="4580890"/>
            <a:chExt cx="3761740" cy="1811020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4E72711-62C6-4CDD-616B-3411D54E2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" t="32213" r="1950" b="35827"/>
            <a:stretch/>
          </p:blipFill>
          <p:spPr>
            <a:xfrm>
              <a:off x="4818868" y="4580890"/>
              <a:ext cx="3761740" cy="181102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C6EC6C-8DBB-9E0B-3A2B-B8A7CB5210F5}"/>
                </a:ext>
              </a:extLst>
            </p:cNvPr>
            <p:cNvSpPr/>
            <p:nvPr/>
          </p:nvSpPr>
          <p:spPr>
            <a:xfrm>
              <a:off x="7165732" y="4668715"/>
              <a:ext cx="1318846" cy="107266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2738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72875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501ED5B-54EC-F650-CAE1-A81A3857764E}"/>
              </a:ext>
            </a:extLst>
          </p:cNvPr>
          <p:cNvGrpSpPr/>
          <p:nvPr/>
        </p:nvGrpSpPr>
        <p:grpSpPr>
          <a:xfrm>
            <a:off x="5754710" y="5201729"/>
            <a:ext cx="2620645" cy="1140395"/>
            <a:chOff x="5306137" y="2191109"/>
            <a:chExt cx="2620645" cy="1140395"/>
          </a:xfrm>
        </p:grpSpPr>
        <p:pic>
          <p:nvPicPr>
            <p:cNvPr id="5" name="Рисунок 1069">
              <a:extLst>
                <a:ext uri="{FF2B5EF4-FFF2-40B4-BE49-F238E27FC236}">
                  <a16:creationId xmlns:a16="http://schemas.microsoft.com/office/drawing/2014/main" id="{4DB962BB-BD49-48EB-41D6-A97FA0D7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137" y="2198029"/>
              <a:ext cx="2620645" cy="1133475"/>
            </a:xfrm>
            <a:prstGeom prst="rect">
              <a:avLst/>
            </a:prstGeom>
          </p:spPr>
        </p:pic>
        <p:sp>
          <p:nvSpPr>
            <p:cNvPr id="6" name="Овал 2">
              <a:extLst>
                <a:ext uri="{FF2B5EF4-FFF2-40B4-BE49-F238E27FC236}">
                  <a16:creationId xmlns:a16="http://schemas.microsoft.com/office/drawing/2014/main" id="{38A4A412-F941-482B-B6D7-D799D4E8488C}"/>
                </a:ext>
              </a:extLst>
            </p:cNvPr>
            <p:cNvSpPr/>
            <p:nvPr/>
          </p:nvSpPr>
          <p:spPr>
            <a:xfrm>
              <a:off x="5382883" y="2191109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670BA4F-AE09-B599-EA20-321C8ABB7807}"/>
                </a:ext>
              </a:extLst>
            </p:cNvPr>
            <p:cNvSpPr/>
            <p:nvPr/>
          </p:nvSpPr>
          <p:spPr>
            <a:xfrm>
              <a:off x="5345505" y="2378013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FE8741-4752-0744-41AB-C5BC0E3B5768}"/>
              </a:ext>
            </a:extLst>
          </p:cNvPr>
          <p:cNvGrpSpPr/>
          <p:nvPr/>
        </p:nvGrpSpPr>
        <p:grpSpPr>
          <a:xfrm>
            <a:off x="2791814" y="5379379"/>
            <a:ext cx="2227770" cy="1171575"/>
            <a:chOff x="4594735" y="5560534"/>
            <a:chExt cx="2227770" cy="1171575"/>
          </a:xfrm>
        </p:grpSpPr>
        <p:cxnSp>
          <p:nvCxnSpPr>
            <p:cNvPr id="23" name="Прямая со стрелкой 192">
              <a:extLst>
                <a:ext uri="{FF2B5EF4-FFF2-40B4-BE49-F238E27FC236}">
                  <a16:creationId xmlns:a16="http://schemas.microsoft.com/office/drawing/2014/main" id="{940B541B-01AB-7635-529C-ECD8B1C5C196}"/>
                </a:ext>
              </a:extLst>
            </p:cNvPr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193">
              <a:extLst>
                <a:ext uri="{FF2B5EF4-FFF2-40B4-BE49-F238E27FC236}">
                  <a16:creationId xmlns:a16="http://schemas.microsoft.com/office/drawing/2014/main" id="{EF577154-B8FA-64A4-AB54-FA83D41BAF8F}"/>
                </a:ext>
              </a:extLst>
            </p:cNvPr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194">
              <a:extLst>
                <a:ext uri="{FF2B5EF4-FFF2-40B4-BE49-F238E27FC236}">
                  <a16:creationId xmlns:a16="http://schemas.microsoft.com/office/drawing/2014/main" id="{9CE281AB-133C-F2B2-4AD9-D87FA5B4EC69}"/>
                </a:ext>
              </a:extLst>
            </p:cNvPr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27BBB0-2566-4BE7-0921-0001F495B194}"/>
                </a:ext>
              </a:extLst>
            </p:cNvPr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42CD84-08E7-79F8-8333-58F7AE585FE1}"/>
                </a:ext>
              </a:extLst>
            </p:cNvPr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CE617B-E0E4-0A90-2B80-85E8CF36BE25}"/>
                </a:ext>
              </a:extLst>
            </p:cNvPr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29" name="Прямая со стрелкой 198">
              <a:extLst>
                <a:ext uri="{FF2B5EF4-FFF2-40B4-BE49-F238E27FC236}">
                  <a16:creationId xmlns:a16="http://schemas.microsoft.com/office/drawing/2014/main" id="{FD1A10AD-4F4C-46F0-C28F-3AC35E82CEF7}"/>
                </a:ext>
              </a:extLst>
            </p:cNvPr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54A03B-2EFC-116C-0971-D38434A53F74}"/>
                </a:ext>
              </a:extLst>
            </p:cNvPr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4EFE097-DBB1-591E-AA5E-78CDF06E8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3380" y="5560534"/>
              <a:ext cx="619125" cy="117157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779CB7-F741-6C76-F3A7-A29C7AA9186E}"/>
              </a:ext>
            </a:extLst>
          </p:cNvPr>
          <p:cNvGrpSpPr/>
          <p:nvPr/>
        </p:nvGrpSpPr>
        <p:grpSpPr>
          <a:xfrm>
            <a:off x="385296" y="5405258"/>
            <a:ext cx="1985979" cy="1171575"/>
            <a:chOff x="385296" y="5405258"/>
            <a:chExt cx="1985979" cy="1171575"/>
          </a:xfrm>
        </p:grpSpPr>
        <p:cxnSp>
          <p:nvCxnSpPr>
            <p:cNvPr id="11" name="Прямая со стрелкой 171">
              <a:extLst>
                <a:ext uri="{FF2B5EF4-FFF2-40B4-BE49-F238E27FC236}">
                  <a16:creationId xmlns:a16="http://schemas.microsoft.com/office/drawing/2014/main" id="{BA33AD02-D589-BC21-0F20-8CF8152F26A8}"/>
                </a:ext>
              </a:extLst>
            </p:cNvPr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72">
              <a:extLst>
                <a:ext uri="{FF2B5EF4-FFF2-40B4-BE49-F238E27FC236}">
                  <a16:creationId xmlns:a16="http://schemas.microsoft.com/office/drawing/2014/main" id="{55CF2E33-B0E9-3E99-7B92-C43100ECE076}"/>
                </a:ext>
              </a:extLst>
            </p:cNvPr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73">
              <a:extLst>
                <a:ext uri="{FF2B5EF4-FFF2-40B4-BE49-F238E27FC236}">
                  <a16:creationId xmlns:a16="http://schemas.microsoft.com/office/drawing/2014/main" id="{E8E6B963-3892-15EC-A1C4-49F71540B8FE}"/>
                </a:ext>
              </a:extLst>
            </p:cNvPr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9705EA-AAFF-C201-D555-3341E21C3245}"/>
                </a:ext>
              </a:extLst>
            </p:cNvPr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68E7FD-5308-0C4F-9BDD-8F55D3A53FE0}"/>
                </a:ext>
              </a:extLst>
            </p:cNvPr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C772C2-DAC8-C556-D348-F9069CE3552E}"/>
                </a:ext>
              </a:extLst>
            </p:cNvPr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177">
              <a:extLst>
                <a:ext uri="{FF2B5EF4-FFF2-40B4-BE49-F238E27FC236}">
                  <a16:creationId xmlns:a16="http://schemas.microsoft.com/office/drawing/2014/main" id="{079F1B9E-11A4-3C5A-A8A4-5595EBBDF58C}"/>
                </a:ext>
              </a:extLst>
            </p:cNvPr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151893-0F5B-6683-2229-CE0064444533}"/>
                </a:ext>
              </a:extLst>
            </p:cNvPr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06D8CF0-09EC-8995-B302-F9C17D2A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2150" y="5405258"/>
              <a:ext cx="619125" cy="1171575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B59C60-12D2-BCE4-C924-04FC19DA2D47}"/>
              </a:ext>
            </a:extLst>
          </p:cNvPr>
          <p:cNvGrpSpPr/>
          <p:nvPr/>
        </p:nvGrpSpPr>
        <p:grpSpPr>
          <a:xfrm>
            <a:off x="5578415" y="-64118"/>
            <a:ext cx="2748460" cy="4553585"/>
            <a:chOff x="5578415" y="-64118"/>
            <a:chExt cx="2748460" cy="4553585"/>
          </a:xfrm>
        </p:grpSpPr>
        <p:pic>
          <p:nvPicPr>
            <p:cNvPr id="40" name="Рисунок 1117">
              <a:extLst>
                <a:ext uri="{FF2B5EF4-FFF2-40B4-BE49-F238E27FC236}">
                  <a16:creationId xmlns:a16="http://schemas.microsoft.com/office/drawing/2014/main" id="{66F89D84-40D8-29CE-C41C-248DAB7F6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665" y="-64118"/>
              <a:ext cx="2696210" cy="4553585"/>
            </a:xfrm>
            <a:prstGeom prst="rect">
              <a:avLst/>
            </a:prstGeom>
          </p:spPr>
        </p:pic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94FA0DA5-5DFF-4D1E-1052-DF2D94E13FF4}"/>
                </a:ext>
              </a:extLst>
            </p:cNvPr>
            <p:cNvSpPr/>
            <p:nvPr/>
          </p:nvSpPr>
          <p:spPr>
            <a:xfrm>
              <a:off x="5578415" y="2941608"/>
              <a:ext cx="1973580" cy="2743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5F8EE3-F20D-6F92-1569-DEAA57A82C28}"/>
              </a:ext>
            </a:extLst>
          </p:cNvPr>
          <p:cNvGrpSpPr/>
          <p:nvPr/>
        </p:nvGrpSpPr>
        <p:grpSpPr>
          <a:xfrm>
            <a:off x="2395537" y="2476500"/>
            <a:ext cx="4352925" cy="1905000"/>
            <a:chOff x="2395537" y="2476500"/>
            <a:chExt cx="4352925" cy="1905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967D55-016F-06D1-0CBD-EEAE9A0B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537" y="2476500"/>
              <a:ext cx="4352925" cy="1905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CA03396-4644-DB7B-95FA-3048FF5B9A63}"/>
                </a:ext>
              </a:extLst>
            </p:cNvPr>
            <p:cNvSpPr/>
            <p:nvPr/>
          </p:nvSpPr>
          <p:spPr>
            <a:xfrm>
              <a:off x="2415395" y="2777706"/>
              <a:ext cx="4304581" cy="465826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D32B3D-1683-BCF2-2201-395CB594D7E9}"/>
              </a:ext>
            </a:extLst>
          </p:cNvPr>
          <p:cNvGrpSpPr/>
          <p:nvPr/>
        </p:nvGrpSpPr>
        <p:grpSpPr>
          <a:xfrm>
            <a:off x="1067430" y="4480129"/>
            <a:ext cx="1985066" cy="1237028"/>
            <a:chOff x="1067430" y="4480129"/>
            <a:chExt cx="1985066" cy="12370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0AB3D9-8FB5-9A48-9606-224DA35A0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3872" y="4574157"/>
              <a:ext cx="600075" cy="1143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FC2153-091A-C8DE-2FD6-EB9912A8B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1471" y="4570294"/>
              <a:ext cx="581025" cy="1143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1C986-12FA-8C38-6617-8755795FC86D}"/>
                </a:ext>
              </a:extLst>
            </p:cNvPr>
            <p:cNvSpPr txBox="1"/>
            <p:nvPr/>
          </p:nvSpPr>
          <p:spPr>
            <a:xfrm>
              <a:off x="1067430" y="4480131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875113-59A2-C647-B047-0B5472B0ED6D}"/>
                </a:ext>
              </a:extLst>
            </p:cNvPr>
            <p:cNvSpPr txBox="1"/>
            <p:nvPr/>
          </p:nvSpPr>
          <p:spPr>
            <a:xfrm>
              <a:off x="2097840" y="4480129"/>
              <a:ext cx="499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618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F7B21F-B130-760A-41CF-6BC74998C3A8}"/>
              </a:ext>
            </a:extLst>
          </p:cNvPr>
          <p:cNvGrpSpPr/>
          <p:nvPr/>
        </p:nvGrpSpPr>
        <p:grpSpPr>
          <a:xfrm>
            <a:off x="588573" y="5460768"/>
            <a:ext cx="4895850" cy="1043305"/>
            <a:chOff x="1037146" y="4951809"/>
            <a:chExt cx="4895850" cy="1043305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5FC4235-632A-2818-1959-4B6C87D2D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34" b="64255"/>
            <a:stretch/>
          </p:blipFill>
          <p:spPr>
            <a:xfrm>
              <a:off x="1037146" y="4951809"/>
              <a:ext cx="4895850" cy="1043305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52595A9-A94B-D5BE-C4C2-EB0D7F1E4CE1}"/>
                </a:ext>
              </a:extLst>
            </p:cNvPr>
            <p:cNvSpPr/>
            <p:nvPr/>
          </p:nvSpPr>
          <p:spPr>
            <a:xfrm>
              <a:off x="3950898" y="5608464"/>
              <a:ext cx="1138687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7FDF4-752C-9179-C095-5B56DEA639A2}"/>
              </a:ext>
            </a:extLst>
          </p:cNvPr>
          <p:cNvGrpSpPr/>
          <p:nvPr/>
        </p:nvGrpSpPr>
        <p:grpSpPr>
          <a:xfrm>
            <a:off x="144043" y="560716"/>
            <a:ext cx="8924925" cy="4114800"/>
            <a:chOff x="144043" y="560716"/>
            <a:chExt cx="8924925" cy="4114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06C6C0-63A8-7157-2BD9-172D5CE4E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43" y="560716"/>
              <a:ext cx="8924925" cy="411480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51816316-D90F-1415-1AD0-11F51C2E3945}"/>
                </a:ext>
              </a:extLst>
            </p:cNvPr>
            <p:cNvSpPr/>
            <p:nvPr/>
          </p:nvSpPr>
          <p:spPr>
            <a:xfrm>
              <a:off x="1863306" y="4294374"/>
              <a:ext cx="638354" cy="3276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49005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81" name="Объект 8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84" name="Объект 8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85" name="Объект 8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86" name="Объект 8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87" name="Объект 8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88" name="Объект 8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9" name="Объект 8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90" name="Объект 8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5" name="Объект 9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6" name="Объект 9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7" name="Объект 10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10" name="Объект 10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9" name="Объект 11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cxnSpLocks/>
            </p:cNvCxnSpPr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375</Words>
  <Application>Microsoft Office PowerPoint</Application>
  <PresentationFormat>On-screen Show (4:3)</PresentationFormat>
  <Paragraphs>138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294</cp:revision>
  <dcterms:created xsi:type="dcterms:W3CDTF">2019-06-21T10:17:12Z</dcterms:created>
  <dcterms:modified xsi:type="dcterms:W3CDTF">2022-11-13T15:36:27Z</dcterms:modified>
</cp:coreProperties>
</file>