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42" y="31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Остальные окна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740567" y="328613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4572000" y="328613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42913" y="3119437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2890838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92</cp:revision>
  <dcterms:created xsi:type="dcterms:W3CDTF">2019-06-21T10:17:12Z</dcterms:created>
  <dcterms:modified xsi:type="dcterms:W3CDTF">2022-09-22T22:07:22Z</dcterms:modified>
</cp:coreProperties>
</file>