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16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22.wmf"/><Relationship Id="rId21" Type="http://schemas.openxmlformats.org/officeDocument/2006/relationships/image" Target="../media/image131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9.wmf"/><Relationship Id="rId25" Type="http://schemas.openxmlformats.org/officeDocument/2006/relationships/image" Target="../media/image133.wmf"/><Relationship Id="rId33" Type="http://schemas.openxmlformats.org/officeDocument/2006/relationships/image" Target="../media/image137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3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6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23.wmf"/><Relationship Id="rId15" Type="http://schemas.openxmlformats.org/officeDocument/2006/relationships/image" Target="../media/image128.wmf"/><Relationship Id="rId23" Type="http://schemas.openxmlformats.org/officeDocument/2006/relationships/image" Target="../media/image132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0.wmf"/><Relationship Id="rId31" Type="http://schemas.openxmlformats.org/officeDocument/2006/relationships/image" Target="../media/image13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34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234</cp:revision>
  <dcterms:created xsi:type="dcterms:W3CDTF">2019-06-21T10:17:12Z</dcterms:created>
  <dcterms:modified xsi:type="dcterms:W3CDTF">2022-10-21T20:15:24Z</dcterms:modified>
</cp:coreProperties>
</file>