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1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7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8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8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5880E4-0174-4925-A606-64B01FFA0BD6}" type="datetimeFigureOut">
              <a:rPr lang="en-GB" smtClean="0"/>
              <a:t>08.09.2014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2123D6-B728-4079-85B2-80857D94499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Sync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Ondřej Švec</a:t>
            </a:r>
            <a:endParaRPr lang="en-GB" dirty="0"/>
          </a:p>
        </p:txBody>
      </p:sp>
      <p:sp>
        <p:nvSpPr>
          <p:cNvPr id="4" name="TextovéPole 3"/>
          <p:cNvSpPr txBox="1"/>
          <p:nvPr/>
        </p:nvSpPr>
        <p:spPr>
          <a:xfrm>
            <a:off x="6922093" y="38363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Synchronizace adresářů na způsob </a:t>
            </a:r>
            <a:r>
              <a:rPr lang="cs-CZ" dirty="0" err="1" smtClean="0"/>
              <a:t>RSyncu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4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Hlavní funkce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cs-CZ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cs-CZ" sz="3600" dirty="0" smtClean="0"/>
              <a:t>Rychlost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3600" dirty="0" smtClean="0"/>
              <a:t>Stabilita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3600" dirty="0" smtClean="0"/>
              <a:t>Modularita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3600" dirty="0" err="1" smtClean="0"/>
              <a:t>Extensibilita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1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Řešené problémy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Návrh struktury</a:t>
            </a:r>
          </a:p>
          <a:p>
            <a:r>
              <a:rPr lang="cs-CZ" dirty="0" smtClean="0"/>
              <a:t>Paralelismus</a:t>
            </a:r>
          </a:p>
          <a:p>
            <a:pPr lvl="1"/>
            <a:r>
              <a:rPr lang="cs-CZ" dirty="0" smtClean="0">
                <a:solidFill>
                  <a:schemeClr val="bg1">
                    <a:lumMod val="85000"/>
                  </a:schemeClr>
                </a:solidFill>
              </a:rPr>
              <a:t>Při </a:t>
            </a:r>
            <a:r>
              <a:rPr lang="cs-CZ" dirty="0" err="1" smtClean="0">
                <a:solidFill>
                  <a:schemeClr val="bg1">
                    <a:lumMod val="85000"/>
                  </a:schemeClr>
                </a:solidFill>
              </a:rPr>
              <a:t>crawlingu</a:t>
            </a:r>
            <a:r>
              <a:rPr lang="cs-CZ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bg1">
                    <a:lumMod val="85000"/>
                  </a:schemeClr>
                </a:solidFill>
              </a:rPr>
              <a:t>(neimplementováno)</a:t>
            </a:r>
          </a:p>
          <a:p>
            <a:pPr lvl="1"/>
            <a:r>
              <a:rPr lang="cs-CZ" dirty="0" smtClean="0"/>
              <a:t>Při zpracovávání</a:t>
            </a:r>
          </a:p>
          <a:p>
            <a:pPr lvl="2"/>
            <a:r>
              <a:rPr lang="cs-CZ" dirty="0" err="1" smtClean="0"/>
              <a:t>Handling</a:t>
            </a:r>
            <a:r>
              <a:rPr lang="cs-CZ" dirty="0" smtClean="0"/>
              <a:t> </a:t>
            </a:r>
            <a:r>
              <a:rPr lang="cs-CZ" dirty="0" err="1" smtClean="0"/>
              <a:t>exceptions</a:t>
            </a:r>
            <a:endParaRPr lang="cs-CZ" dirty="0" smtClean="0"/>
          </a:p>
          <a:p>
            <a:pPr lvl="2"/>
            <a:r>
              <a:rPr lang="cs-CZ" dirty="0" err="1" smtClean="0"/>
              <a:t>Waiting</a:t>
            </a:r>
            <a:endParaRPr lang="cs-CZ" sz="2000" dirty="0"/>
          </a:p>
          <a:p>
            <a:r>
              <a:rPr lang="cs-CZ" dirty="0" smtClean="0"/>
              <a:t>Návrh modularity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1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Typický běh programu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Processor</a:t>
            </a:r>
            <a:r>
              <a:rPr lang="cs-CZ" dirty="0" err="1"/>
              <a:t>L</a:t>
            </a:r>
            <a:r>
              <a:rPr lang="cs-CZ" dirty="0" err="1" smtClean="0"/>
              <a:t>oader</a:t>
            </a:r>
            <a:r>
              <a:rPr lang="cs-CZ" dirty="0" smtClean="0"/>
              <a:t> načte všechny procesory z dostupných </a:t>
            </a:r>
            <a:r>
              <a:rPr lang="cs-CZ" dirty="0" err="1" smtClean="0"/>
              <a:t>assemblies</a:t>
            </a:r>
            <a:r>
              <a:rPr lang="cs-CZ" dirty="0" smtClean="0"/>
              <a:t> (implementující daný interface).</a:t>
            </a:r>
          </a:p>
          <a:p>
            <a:r>
              <a:rPr lang="cs-CZ" dirty="0" err="1" smtClean="0"/>
              <a:t>ProcessorLoader</a:t>
            </a:r>
            <a:r>
              <a:rPr lang="cs-CZ" dirty="0" smtClean="0"/>
              <a:t> tyto </a:t>
            </a:r>
            <a:r>
              <a:rPr lang="cs-CZ" dirty="0" err="1" smtClean="0"/>
              <a:t>Processory</a:t>
            </a:r>
            <a:r>
              <a:rPr lang="cs-CZ" dirty="0" smtClean="0"/>
              <a:t> prozkoumá a případně vytvoří </a:t>
            </a:r>
            <a:r>
              <a:rPr lang="cs-CZ" dirty="0" err="1" smtClean="0"/>
              <a:t>Settings</a:t>
            </a:r>
            <a:r>
              <a:rPr lang="cs-CZ" dirty="0" smtClean="0"/>
              <a:t> z jejich atributů (reflexe).</a:t>
            </a:r>
          </a:p>
          <a:p>
            <a:r>
              <a:rPr lang="cs-CZ" dirty="0" err="1" smtClean="0"/>
              <a:t>SettingsParser</a:t>
            </a:r>
            <a:r>
              <a:rPr lang="cs-CZ" dirty="0" smtClean="0"/>
              <a:t> </a:t>
            </a:r>
            <a:r>
              <a:rPr lang="cs-CZ" dirty="0" err="1" smtClean="0"/>
              <a:t>naparsuje</a:t>
            </a:r>
            <a:r>
              <a:rPr lang="cs-CZ" dirty="0" smtClean="0"/>
              <a:t> vstup z příkazové řádky a uloží </a:t>
            </a:r>
            <a:r>
              <a:rPr lang="cs-CZ" dirty="0" err="1" smtClean="0"/>
              <a:t>Settings</a:t>
            </a:r>
            <a:r>
              <a:rPr lang="cs-CZ" dirty="0" smtClean="0"/>
              <a:t> do příslušného </a:t>
            </a:r>
            <a:r>
              <a:rPr lang="cs-CZ" dirty="0" err="1" smtClean="0"/>
              <a:t>Processoru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err="1" smtClean="0"/>
              <a:t>Crawler</a:t>
            </a:r>
            <a:r>
              <a:rPr lang="cs-CZ" dirty="0" smtClean="0"/>
              <a:t> projde zadané adresáře a vytvoří </a:t>
            </a:r>
            <a:r>
              <a:rPr lang="cs-CZ" dirty="0" err="1" smtClean="0"/>
              <a:t>FilesystemTree</a:t>
            </a:r>
            <a:r>
              <a:rPr lang="cs-CZ" dirty="0" smtClean="0"/>
              <a:t>. Ten přijímá </a:t>
            </a:r>
            <a:r>
              <a:rPr lang="cs-CZ" dirty="0" err="1" smtClean="0"/>
              <a:t>visitory</a:t>
            </a:r>
            <a:r>
              <a:rPr lang="cs-CZ" dirty="0" smtClean="0"/>
              <a:t>.</a:t>
            </a:r>
          </a:p>
          <a:p>
            <a:r>
              <a:rPr lang="cs-CZ" dirty="0" err="1" smtClean="0"/>
              <a:t>ExecutionVisitor</a:t>
            </a:r>
            <a:r>
              <a:rPr lang="cs-CZ" dirty="0" smtClean="0"/>
              <a:t> naplánuje a spustí procesory na jednotlivé soubory a adresáře (</a:t>
            </a:r>
            <a:r>
              <a:rPr lang="cs-CZ" dirty="0" err="1" smtClean="0"/>
              <a:t>Tasky</a:t>
            </a:r>
            <a:r>
              <a:rPr lang="cs-CZ" dirty="0" smtClean="0"/>
              <a:t>).</a:t>
            </a:r>
          </a:p>
          <a:p>
            <a:r>
              <a:rPr lang="cs-CZ" dirty="0" err="1" smtClean="0"/>
              <a:t>PrinterVisitor</a:t>
            </a:r>
            <a:r>
              <a:rPr lang="cs-CZ" dirty="0" smtClean="0"/>
              <a:t> vytiskne aktuální stav </a:t>
            </a:r>
            <a:r>
              <a:rPr lang="cs-CZ" dirty="0" err="1" smtClean="0"/>
              <a:t>FilesystemTree</a:t>
            </a:r>
            <a:r>
              <a:rPr lang="cs-CZ" dirty="0" smtClean="0"/>
              <a:t>.</a:t>
            </a:r>
            <a:endParaRPr lang="cs-C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3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Nejdůležitější datová struktura: </a:t>
            </a:r>
            <a:r>
              <a:rPr lang="cs-CZ" dirty="0" err="1"/>
              <a:t>FilesystemTree</a:t>
            </a:r>
            <a:endParaRPr lang="cs-CZ" dirty="0"/>
          </a:p>
          <a:p>
            <a:pPr lvl="1"/>
            <a:r>
              <a:rPr lang="cs-CZ" dirty="0"/>
              <a:t>Obsahuje informace o každém souboru a adresáři</a:t>
            </a:r>
          </a:p>
          <a:p>
            <a:pPr lvl="1"/>
            <a:r>
              <a:rPr lang="cs-CZ" dirty="0"/>
              <a:t>Implementuje </a:t>
            </a:r>
            <a:r>
              <a:rPr lang="cs-CZ" dirty="0" err="1"/>
              <a:t>Visitor</a:t>
            </a:r>
            <a:r>
              <a:rPr lang="cs-CZ" dirty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r>
              <a:rPr lang="cs-CZ" dirty="0" smtClean="0"/>
              <a:t>Procesory se dělí na tři typy podle toho, v jakém pořadí poběží:</a:t>
            </a:r>
          </a:p>
          <a:p>
            <a:pPr lvl="1"/>
            <a:r>
              <a:rPr lang="cs-CZ" dirty="0" err="1" smtClean="0"/>
              <a:t>PreProcessor</a:t>
            </a:r>
            <a:r>
              <a:rPr lang="cs-CZ" dirty="0"/>
              <a:t> </a:t>
            </a:r>
            <a:r>
              <a:rPr lang="cs-CZ" dirty="0" smtClean="0"/>
              <a:t>– filtry</a:t>
            </a:r>
          </a:p>
          <a:p>
            <a:pPr lvl="1"/>
            <a:r>
              <a:rPr lang="cs-CZ" dirty="0" err="1" smtClean="0"/>
              <a:t>Processor</a:t>
            </a:r>
            <a:r>
              <a:rPr lang="cs-CZ" dirty="0" smtClean="0"/>
              <a:t> – </a:t>
            </a:r>
            <a:r>
              <a:rPr lang="cs-CZ" dirty="0" err="1" smtClean="0"/>
              <a:t>diff</a:t>
            </a:r>
            <a:r>
              <a:rPr lang="cs-CZ" dirty="0" smtClean="0"/>
              <a:t> procesory</a:t>
            </a:r>
          </a:p>
          <a:p>
            <a:pPr lvl="1"/>
            <a:r>
              <a:rPr lang="cs-CZ" dirty="0" err="1" smtClean="0"/>
              <a:t>PostProcessor</a:t>
            </a:r>
            <a:r>
              <a:rPr lang="cs-CZ" dirty="0" smtClean="0"/>
              <a:t> – </a:t>
            </a:r>
            <a:r>
              <a:rPr lang="cs-CZ" dirty="0" err="1" smtClean="0"/>
              <a:t>merge</a:t>
            </a:r>
            <a:r>
              <a:rPr lang="cs-CZ" dirty="0" smtClean="0"/>
              <a:t>, </a:t>
            </a:r>
            <a:r>
              <a:rPr lang="cs-CZ" dirty="0" err="1" smtClean="0"/>
              <a:t>sync</a:t>
            </a:r>
            <a:r>
              <a:rPr lang="cs-CZ" dirty="0" smtClean="0"/>
              <a:t> procesory </a:t>
            </a:r>
          </a:p>
          <a:p>
            <a:pPr marL="201168" lvl="1" indent="0">
              <a:buNone/>
            </a:pPr>
            <a:endParaRPr lang="cs-CZ" dirty="0" smtClean="0"/>
          </a:p>
          <a:p>
            <a:pPr marL="201168" lvl="1" indent="0">
              <a:buNone/>
            </a:pPr>
            <a:r>
              <a:rPr lang="cs-CZ" dirty="0" smtClean="0"/>
              <a:t>Každý procesor taky obsahuje Priority, která mu udává, kdy poběží v dané skupině.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20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Nedodělalo se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Synchronizace pouze změněných částí souborů pomocí </a:t>
            </a:r>
            <a:r>
              <a:rPr lang="cs-CZ" dirty="0" err="1"/>
              <a:t>RollingChecksum</a:t>
            </a:r>
            <a:endParaRPr lang="cs-CZ" dirty="0"/>
          </a:p>
          <a:p>
            <a:r>
              <a:rPr lang="cs-CZ" dirty="0"/>
              <a:t>(implementována pouze knihovna Adler32).</a:t>
            </a:r>
          </a:p>
          <a:p>
            <a:endParaRPr lang="cs-CZ" dirty="0" smtClean="0"/>
          </a:p>
          <a:p>
            <a:r>
              <a:rPr lang="cs-CZ" dirty="0" smtClean="0"/>
              <a:t>Filtrování pomocí regulárních výrazů.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3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Nevyřešené problémy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70010"/>
            <a:ext cx="10058400" cy="4023360"/>
          </a:xfrm>
        </p:spPr>
        <p:txBody>
          <a:bodyPr/>
          <a:lstStyle/>
          <a:p>
            <a:r>
              <a:rPr lang="cs-CZ" dirty="0" smtClean="0"/>
              <a:t>Předávání generických parametrů mezi jednotlivými procesory</a:t>
            </a:r>
          </a:p>
          <a:p>
            <a:r>
              <a:rPr lang="cs-CZ" dirty="0" smtClean="0"/>
              <a:t>(například mezi </a:t>
            </a:r>
            <a:r>
              <a:rPr lang="cs-CZ" dirty="0" err="1" smtClean="0"/>
              <a:t>diff</a:t>
            </a:r>
            <a:r>
              <a:rPr lang="cs-CZ" dirty="0" smtClean="0"/>
              <a:t> procesorem a </a:t>
            </a:r>
            <a:r>
              <a:rPr lang="cs-CZ" dirty="0" err="1" smtClean="0"/>
              <a:t>merge</a:t>
            </a:r>
            <a:r>
              <a:rPr lang="cs-CZ" dirty="0" smtClean="0"/>
              <a:t> procesorem).</a:t>
            </a:r>
          </a:p>
          <a:p>
            <a:endParaRPr lang="cs-CZ" dirty="0"/>
          </a:p>
          <a:p>
            <a:r>
              <a:rPr lang="cs-CZ" dirty="0" smtClean="0"/>
              <a:t>Částečné spuštění procesorů (pouze do určitého stupně</a:t>
            </a:r>
            <a:r>
              <a:rPr lang="cs-CZ" dirty="0" smtClean="0"/>
              <a:t>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43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209</Words>
  <Application>Microsoft Office PowerPoint</Application>
  <PresentationFormat>Širokoúhlá obrazovka</PresentationFormat>
  <Paragraphs>44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Retrospektiva</vt:lpstr>
      <vt:lpstr>Sync</vt:lpstr>
      <vt:lpstr>Hlavní funkce</vt:lpstr>
      <vt:lpstr>Řešené problémy</vt:lpstr>
      <vt:lpstr>Typický běh programu</vt:lpstr>
      <vt:lpstr>Architektura</vt:lpstr>
      <vt:lpstr>Nedodělalo se</vt:lpstr>
      <vt:lpstr>Nevyřešené problémy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</dc:title>
  <dc:creator>osv</dc:creator>
  <cp:lastModifiedBy>osv</cp:lastModifiedBy>
  <cp:revision>6</cp:revision>
  <dcterms:created xsi:type="dcterms:W3CDTF">2014-09-08T07:25:31Z</dcterms:created>
  <dcterms:modified xsi:type="dcterms:W3CDTF">2014-09-08T08:23:58Z</dcterms:modified>
</cp:coreProperties>
</file>