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89" r:id="rId5"/>
    <p:sldId id="264" r:id="rId6"/>
    <p:sldId id="282" r:id="rId7"/>
    <p:sldId id="286" r:id="rId8"/>
    <p:sldId id="283" r:id="rId9"/>
    <p:sldId id="284" r:id="rId10"/>
    <p:sldId id="287" r:id="rId11"/>
    <p:sldId id="267" r:id="rId12"/>
    <p:sldId id="28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803" autoAdjust="0"/>
  </p:normalViewPr>
  <p:slideViewPr>
    <p:cSldViewPr snapToGrid="0" snapToObjects="1">
      <p:cViewPr varScale="1">
        <p:scale>
          <a:sx n="74" d="100"/>
          <a:sy n="74" d="100"/>
        </p:scale>
        <p:origin x="6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C4324-2C5C-41E2-A174-B8FD587C4D0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2C37C8B-DA18-4678-AF79-BF3801D96CE2}">
      <dgm:prSet phldrT="[Text]" custT="1"/>
      <dgm:spPr>
        <a:solidFill>
          <a:schemeClr val="accent5">
            <a:lumMod val="20000"/>
            <a:lumOff val="80000"/>
          </a:schemeClr>
        </a:solidFill>
        <a:ln w="3810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Patch</a:t>
          </a:r>
          <a:endParaRPr lang="id-ID" sz="2000" b="1" dirty="0">
            <a:solidFill>
              <a:schemeClr val="tx1"/>
            </a:solidFill>
          </a:endParaRPr>
        </a:p>
      </dgm:t>
    </dgm:pt>
    <dgm:pt modelId="{7B5A7F3E-9F64-4749-9BC1-63EBB1155240}" type="parTrans" cxnId="{A9F9DA1D-175D-47AA-B920-D3AC722B6C7C}">
      <dgm:prSet/>
      <dgm:spPr/>
      <dgm:t>
        <a:bodyPr/>
        <a:lstStyle/>
        <a:p>
          <a:endParaRPr lang="id-ID"/>
        </a:p>
      </dgm:t>
    </dgm:pt>
    <dgm:pt modelId="{59DE8D2B-DE8A-4564-8E83-9EF9555E4E35}" type="sibTrans" cxnId="{A9F9DA1D-175D-47AA-B920-D3AC722B6C7C}">
      <dgm:prSet/>
      <dgm:spPr/>
      <dgm:t>
        <a:bodyPr/>
        <a:lstStyle/>
        <a:p>
          <a:endParaRPr lang="id-ID"/>
        </a:p>
      </dgm:t>
    </dgm:pt>
    <dgm:pt modelId="{646AE5C6-44AD-433E-9B2E-23AAD9650B48}">
      <dgm:prSet phldrT="[Text]" custT="1"/>
      <dgm:spPr>
        <a:solidFill>
          <a:schemeClr val="accent6">
            <a:lumMod val="20000"/>
            <a:lumOff val="80000"/>
          </a:schemeClr>
        </a:solidFill>
        <a:ln w="3810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Ticket </a:t>
          </a:r>
          <a:r>
            <a:rPr lang="en-US" sz="2000" b="1" dirty="0" err="1">
              <a:solidFill>
                <a:schemeClr val="tx1"/>
              </a:solidFill>
            </a:rPr>
            <a:t>Servicedesk</a:t>
          </a:r>
          <a:endParaRPr lang="id-ID" sz="2000" b="1" dirty="0">
            <a:solidFill>
              <a:schemeClr val="tx1"/>
            </a:solidFill>
          </a:endParaRPr>
        </a:p>
      </dgm:t>
    </dgm:pt>
    <dgm:pt modelId="{4DCBF75A-967C-4F22-84BD-EE749B27CEDF}" type="parTrans" cxnId="{32BBCB9C-9FDC-431F-AD04-C0C92A52028C}">
      <dgm:prSet/>
      <dgm:spPr/>
      <dgm:t>
        <a:bodyPr/>
        <a:lstStyle/>
        <a:p>
          <a:endParaRPr lang="id-ID"/>
        </a:p>
      </dgm:t>
    </dgm:pt>
    <dgm:pt modelId="{6FC8F12A-6806-4B4C-8047-32B5C3888674}" type="sibTrans" cxnId="{32BBCB9C-9FDC-431F-AD04-C0C92A52028C}">
      <dgm:prSet/>
      <dgm:spPr/>
      <dgm:t>
        <a:bodyPr/>
        <a:lstStyle/>
        <a:p>
          <a:endParaRPr lang="id-ID"/>
        </a:p>
      </dgm:t>
    </dgm:pt>
    <dgm:pt modelId="{3719E6C4-7472-4C7A-B3C8-00779497F02B}">
      <dgm:prSet phldrT="[Text]" custT="1"/>
      <dgm:spPr>
        <a:solidFill>
          <a:schemeClr val="accent2">
            <a:lumMod val="20000"/>
            <a:lumOff val="80000"/>
          </a:schemeClr>
        </a:solidFill>
        <a:ln w="38100">
          <a:noFill/>
        </a:ln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Perbandingan</a:t>
          </a:r>
          <a:r>
            <a:rPr lang="en-US" sz="2000" b="1" dirty="0" smtClean="0">
              <a:solidFill>
                <a:schemeClr val="tx1"/>
              </a:solidFill>
            </a:rPr>
            <a:t> </a:t>
          </a:r>
          <a:r>
            <a:rPr lang="en-US" sz="2000" b="1" dirty="0" err="1" smtClean="0">
              <a:solidFill>
                <a:schemeClr val="tx1"/>
              </a:solidFill>
            </a:rPr>
            <a:t>Tiket</a:t>
          </a:r>
          <a:endParaRPr lang="id-ID" sz="2000" b="1" dirty="0">
            <a:solidFill>
              <a:schemeClr val="tx1"/>
            </a:solidFill>
          </a:endParaRPr>
        </a:p>
      </dgm:t>
    </dgm:pt>
    <dgm:pt modelId="{C1D2C607-4871-4859-BF31-EA0498AD24C1}" type="parTrans" cxnId="{911D17F8-F48D-4835-BD84-C7959FDE8490}">
      <dgm:prSet/>
      <dgm:spPr/>
      <dgm:t>
        <a:bodyPr/>
        <a:lstStyle/>
        <a:p>
          <a:endParaRPr lang="id-ID"/>
        </a:p>
      </dgm:t>
    </dgm:pt>
    <dgm:pt modelId="{577EC3C1-23D0-4C3D-9048-32424CEF0A2A}" type="sibTrans" cxnId="{911D17F8-F48D-4835-BD84-C7959FDE8490}">
      <dgm:prSet/>
      <dgm:spPr/>
      <dgm:t>
        <a:bodyPr/>
        <a:lstStyle/>
        <a:p>
          <a:endParaRPr lang="id-ID"/>
        </a:p>
      </dgm:t>
    </dgm:pt>
    <dgm:pt modelId="{42902AAC-8D0A-413E-B34C-F11756AC131C}">
      <dgm:prSet phldrT="[Text]" custT="1"/>
      <dgm:spPr>
        <a:solidFill>
          <a:schemeClr val="accent4">
            <a:lumMod val="20000"/>
            <a:lumOff val="80000"/>
          </a:schemeClr>
        </a:solidFill>
        <a:ln w="38100">
          <a:noFill/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KPI</a:t>
          </a:r>
          <a:endParaRPr lang="id-ID" sz="2000" b="1" dirty="0">
            <a:solidFill>
              <a:schemeClr val="tx1"/>
            </a:solidFill>
          </a:endParaRPr>
        </a:p>
      </dgm:t>
    </dgm:pt>
    <dgm:pt modelId="{0C684111-C7B7-4CB7-955B-52D8FCB5FEDA}" type="parTrans" cxnId="{A10DBFD1-AFDC-47F7-9698-E4117CE018B8}">
      <dgm:prSet/>
      <dgm:spPr/>
      <dgm:t>
        <a:bodyPr/>
        <a:lstStyle/>
        <a:p>
          <a:endParaRPr lang="id-ID"/>
        </a:p>
      </dgm:t>
    </dgm:pt>
    <dgm:pt modelId="{FDAFE990-80CD-4DA1-8E8A-16F73C31897C}" type="sibTrans" cxnId="{A10DBFD1-AFDC-47F7-9698-E4117CE018B8}">
      <dgm:prSet/>
      <dgm:spPr/>
      <dgm:t>
        <a:bodyPr/>
        <a:lstStyle/>
        <a:p>
          <a:endParaRPr lang="id-ID"/>
        </a:p>
      </dgm:t>
    </dgm:pt>
    <dgm:pt modelId="{94235122-CBE4-4425-8F22-13A6A4169936}" type="pres">
      <dgm:prSet presAssocID="{A22C4324-2C5C-41E2-A174-B8FD587C4D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5E60795-168D-47CE-B055-E3131204F0EF}" type="pres">
      <dgm:prSet presAssocID="{F2C37C8B-DA18-4678-AF79-BF3801D96C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F3B51A-C10D-49BD-8761-2A3F2F79DCA2}" type="pres">
      <dgm:prSet presAssocID="{59DE8D2B-DE8A-4564-8E83-9EF9555E4E35}" presName="sibTrans" presStyleCnt="0"/>
      <dgm:spPr/>
    </dgm:pt>
    <dgm:pt modelId="{2EB50866-B460-4F01-97E3-0B8DB1627C48}" type="pres">
      <dgm:prSet presAssocID="{646AE5C6-44AD-433E-9B2E-23AAD9650B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80C88-2007-40F1-9EB0-2C75B256AEE4}" type="pres">
      <dgm:prSet presAssocID="{6FC8F12A-6806-4B4C-8047-32B5C3888674}" presName="sibTrans" presStyleCnt="0"/>
      <dgm:spPr/>
    </dgm:pt>
    <dgm:pt modelId="{A4B45D98-8500-417A-8C23-F28127445C71}" type="pres">
      <dgm:prSet presAssocID="{3719E6C4-7472-4C7A-B3C8-00779497F02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A19896-8859-4BE8-89D1-BBAFE7729635}" type="pres">
      <dgm:prSet presAssocID="{577EC3C1-23D0-4C3D-9048-32424CEF0A2A}" presName="sibTrans" presStyleCnt="0"/>
      <dgm:spPr/>
    </dgm:pt>
    <dgm:pt modelId="{85551BFB-0A51-4968-A866-C0984AA874FF}" type="pres">
      <dgm:prSet presAssocID="{42902AAC-8D0A-413E-B34C-F11756AC13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10DBFD1-AFDC-47F7-9698-E4117CE018B8}" srcId="{A22C4324-2C5C-41E2-A174-B8FD587C4D09}" destId="{42902AAC-8D0A-413E-B34C-F11756AC131C}" srcOrd="3" destOrd="0" parTransId="{0C684111-C7B7-4CB7-955B-52D8FCB5FEDA}" sibTransId="{FDAFE990-80CD-4DA1-8E8A-16F73C31897C}"/>
    <dgm:cxn modelId="{A9F9DA1D-175D-47AA-B920-D3AC722B6C7C}" srcId="{A22C4324-2C5C-41E2-A174-B8FD587C4D09}" destId="{F2C37C8B-DA18-4678-AF79-BF3801D96CE2}" srcOrd="0" destOrd="0" parTransId="{7B5A7F3E-9F64-4749-9BC1-63EBB1155240}" sibTransId="{59DE8D2B-DE8A-4564-8E83-9EF9555E4E35}"/>
    <dgm:cxn modelId="{32BBCB9C-9FDC-431F-AD04-C0C92A52028C}" srcId="{A22C4324-2C5C-41E2-A174-B8FD587C4D09}" destId="{646AE5C6-44AD-433E-9B2E-23AAD9650B48}" srcOrd="1" destOrd="0" parTransId="{4DCBF75A-967C-4F22-84BD-EE749B27CEDF}" sibTransId="{6FC8F12A-6806-4B4C-8047-32B5C3888674}"/>
    <dgm:cxn modelId="{911D17F8-F48D-4835-BD84-C7959FDE8490}" srcId="{A22C4324-2C5C-41E2-A174-B8FD587C4D09}" destId="{3719E6C4-7472-4C7A-B3C8-00779497F02B}" srcOrd="2" destOrd="0" parTransId="{C1D2C607-4871-4859-BF31-EA0498AD24C1}" sibTransId="{577EC3C1-23D0-4C3D-9048-32424CEF0A2A}"/>
    <dgm:cxn modelId="{014A8DE7-AF88-42BE-A481-2DF5A283B5C8}" type="presOf" srcId="{A22C4324-2C5C-41E2-A174-B8FD587C4D09}" destId="{94235122-CBE4-4425-8F22-13A6A4169936}" srcOrd="0" destOrd="0" presId="urn:microsoft.com/office/officeart/2005/8/layout/hList6"/>
    <dgm:cxn modelId="{8E15BBC9-F9B5-4A1A-B0C8-B1D8F1B73AC7}" type="presOf" srcId="{646AE5C6-44AD-433E-9B2E-23AAD9650B48}" destId="{2EB50866-B460-4F01-97E3-0B8DB1627C48}" srcOrd="0" destOrd="0" presId="urn:microsoft.com/office/officeart/2005/8/layout/hList6"/>
    <dgm:cxn modelId="{C3874136-4723-4F16-963C-7CD68025BFEA}" type="presOf" srcId="{F2C37C8B-DA18-4678-AF79-BF3801D96CE2}" destId="{D5E60795-168D-47CE-B055-E3131204F0EF}" srcOrd="0" destOrd="0" presId="urn:microsoft.com/office/officeart/2005/8/layout/hList6"/>
    <dgm:cxn modelId="{5381A7AC-006F-4E09-8B2A-7B5C3C00D31A}" type="presOf" srcId="{3719E6C4-7472-4C7A-B3C8-00779497F02B}" destId="{A4B45D98-8500-417A-8C23-F28127445C71}" srcOrd="0" destOrd="0" presId="urn:microsoft.com/office/officeart/2005/8/layout/hList6"/>
    <dgm:cxn modelId="{3B59009B-60CB-4EE9-9C4F-802499D9B01A}" type="presOf" srcId="{42902AAC-8D0A-413E-B34C-F11756AC131C}" destId="{85551BFB-0A51-4968-A866-C0984AA874FF}" srcOrd="0" destOrd="0" presId="urn:microsoft.com/office/officeart/2005/8/layout/hList6"/>
    <dgm:cxn modelId="{E80FB40B-E301-4BBB-8D95-A6A4E955AFD8}" type="presParOf" srcId="{94235122-CBE4-4425-8F22-13A6A4169936}" destId="{D5E60795-168D-47CE-B055-E3131204F0EF}" srcOrd="0" destOrd="0" presId="urn:microsoft.com/office/officeart/2005/8/layout/hList6"/>
    <dgm:cxn modelId="{25D58058-EDC6-472C-910A-D36A5E7638C3}" type="presParOf" srcId="{94235122-CBE4-4425-8F22-13A6A4169936}" destId="{5DF3B51A-C10D-49BD-8761-2A3F2F79DCA2}" srcOrd="1" destOrd="0" presId="urn:microsoft.com/office/officeart/2005/8/layout/hList6"/>
    <dgm:cxn modelId="{76E4C79E-4751-4F0F-8D23-2AB02E1D25D8}" type="presParOf" srcId="{94235122-CBE4-4425-8F22-13A6A4169936}" destId="{2EB50866-B460-4F01-97E3-0B8DB1627C48}" srcOrd="2" destOrd="0" presId="urn:microsoft.com/office/officeart/2005/8/layout/hList6"/>
    <dgm:cxn modelId="{52D06F01-61B2-4857-8130-572537CA93ED}" type="presParOf" srcId="{94235122-CBE4-4425-8F22-13A6A4169936}" destId="{EDB80C88-2007-40F1-9EB0-2C75B256AEE4}" srcOrd="3" destOrd="0" presId="urn:microsoft.com/office/officeart/2005/8/layout/hList6"/>
    <dgm:cxn modelId="{BE804346-35EC-4DA0-8EC6-259D67DD2E2E}" type="presParOf" srcId="{94235122-CBE4-4425-8F22-13A6A4169936}" destId="{A4B45D98-8500-417A-8C23-F28127445C71}" srcOrd="4" destOrd="0" presId="urn:microsoft.com/office/officeart/2005/8/layout/hList6"/>
    <dgm:cxn modelId="{A5C59B01-BDFB-463F-A8AB-8ABFF74E526C}" type="presParOf" srcId="{94235122-CBE4-4425-8F22-13A6A4169936}" destId="{22A19896-8859-4BE8-89D1-BBAFE7729635}" srcOrd="5" destOrd="0" presId="urn:microsoft.com/office/officeart/2005/8/layout/hList6"/>
    <dgm:cxn modelId="{068C689D-23D6-4617-9B3A-6A52028C6C12}" type="presParOf" srcId="{94235122-CBE4-4425-8F22-13A6A4169936}" destId="{85551BFB-0A51-4968-A866-C0984AA874F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60795-168D-47CE-B055-E3131204F0EF}">
      <dsp:nvSpPr>
        <dsp:cNvPr id="0" name=""/>
        <dsp:cNvSpPr/>
      </dsp:nvSpPr>
      <dsp:spPr>
        <a:xfrm rot="16200000">
          <a:off x="-648454" y="651009"/>
          <a:ext cx="3809360" cy="2507340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Data Patch</a:t>
          </a:r>
          <a:endParaRPr lang="id-ID" sz="2000" b="1" kern="1200" dirty="0">
            <a:solidFill>
              <a:schemeClr val="tx1"/>
            </a:solidFill>
          </a:endParaRPr>
        </a:p>
      </dsp:txBody>
      <dsp:txXfrm rot="5400000">
        <a:off x="2556" y="761871"/>
        <a:ext cx="2507340" cy="2285616"/>
      </dsp:txXfrm>
    </dsp:sp>
    <dsp:sp modelId="{2EB50866-B460-4F01-97E3-0B8DB1627C48}">
      <dsp:nvSpPr>
        <dsp:cNvPr id="0" name=""/>
        <dsp:cNvSpPr/>
      </dsp:nvSpPr>
      <dsp:spPr>
        <a:xfrm rot="16200000">
          <a:off x="2046936" y="651009"/>
          <a:ext cx="3809360" cy="2507340"/>
        </a:xfrm>
        <a:prstGeom prst="flowChartManualOperation">
          <a:avLst/>
        </a:prstGeom>
        <a:solidFill>
          <a:schemeClr val="accent6">
            <a:lumMod val="20000"/>
            <a:lumOff val="8000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Ticket </a:t>
          </a:r>
          <a:r>
            <a:rPr lang="en-US" sz="2000" b="1" kern="1200" dirty="0" err="1">
              <a:solidFill>
                <a:schemeClr val="tx1"/>
              </a:solidFill>
            </a:rPr>
            <a:t>Servicedesk</a:t>
          </a:r>
          <a:endParaRPr lang="id-ID" sz="2000" b="1" kern="1200" dirty="0">
            <a:solidFill>
              <a:schemeClr val="tx1"/>
            </a:solidFill>
          </a:endParaRPr>
        </a:p>
      </dsp:txBody>
      <dsp:txXfrm rot="5400000">
        <a:off x="2697946" y="761871"/>
        <a:ext cx="2507340" cy="2285616"/>
      </dsp:txXfrm>
    </dsp:sp>
    <dsp:sp modelId="{A4B45D98-8500-417A-8C23-F28127445C71}">
      <dsp:nvSpPr>
        <dsp:cNvPr id="0" name=""/>
        <dsp:cNvSpPr/>
      </dsp:nvSpPr>
      <dsp:spPr>
        <a:xfrm rot="16200000">
          <a:off x="4742326" y="651009"/>
          <a:ext cx="3809360" cy="2507340"/>
        </a:xfrm>
        <a:prstGeom prst="flowChartManualOperation">
          <a:avLst/>
        </a:prstGeom>
        <a:solidFill>
          <a:schemeClr val="accent2">
            <a:lumMod val="20000"/>
            <a:lumOff val="8000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Perbandingan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Tiket</a:t>
          </a:r>
          <a:endParaRPr lang="id-ID" sz="2000" b="1" kern="1200" dirty="0">
            <a:solidFill>
              <a:schemeClr val="tx1"/>
            </a:solidFill>
          </a:endParaRPr>
        </a:p>
      </dsp:txBody>
      <dsp:txXfrm rot="5400000">
        <a:off x="5393336" y="761871"/>
        <a:ext cx="2507340" cy="2285616"/>
      </dsp:txXfrm>
    </dsp:sp>
    <dsp:sp modelId="{85551BFB-0A51-4968-A866-C0984AA874FF}">
      <dsp:nvSpPr>
        <dsp:cNvPr id="0" name=""/>
        <dsp:cNvSpPr/>
      </dsp:nvSpPr>
      <dsp:spPr>
        <a:xfrm rot="16200000">
          <a:off x="7437717" y="651009"/>
          <a:ext cx="3809360" cy="2507340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KPI</a:t>
          </a:r>
          <a:endParaRPr lang="id-ID" sz="2000" b="1" kern="1200" dirty="0">
            <a:solidFill>
              <a:schemeClr val="tx1"/>
            </a:solidFill>
          </a:endParaRPr>
        </a:p>
      </dsp:txBody>
      <dsp:txXfrm rot="5400000">
        <a:off x="8088727" y="761871"/>
        <a:ext cx="2507340" cy="228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55C36-F592-40D9-9A7E-A0539AD2C6AB}" type="datetimeFigureOut">
              <a:rPr lang="id-ID" smtClean="0"/>
              <a:pPr/>
              <a:t>04/09/2024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72A8-9BB1-41CF-A099-0C0F2F289B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0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72A8-9BB1-41CF-A099-0C0F2F289BEF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96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72A8-9BB1-41CF-A099-0C0F2F289BEF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49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72A8-9BB1-41CF-A099-0C0F2F289BEF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25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72A8-9BB1-41CF-A099-0C0F2F289BEF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62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0007F1C-DA28-F842-98CA-8E52212A5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52FF6-1BE9-C142-82D0-DD146941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8" y="1984375"/>
            <a:ext cx="4816641" cy="25796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DEA88A-9EAB-2F4E-B744-A5CE48035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48" y="4563979"/>
            <a:ext cx="4816641" cy="11716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93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EB946A-2F30-934B-B796-DE3210CE7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399F0-37BF-7F4C-B3DA-D5E5C36D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D0C949-56D3-AF41-AC35-9F41AE79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1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19262A7-9A76-5B43-8012-A00E79120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42EF6-709E-9847-82A6-2DEA0AC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F69C4E-622F-A44F-97E6-568BA1669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9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A014DC-4478-1143-BD22-71AB7853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68D4E2-A85B-254B-BFBC-7016D437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EBE9AD-779B-3140-9E49-532A9178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5A91-C552-2847-8F7D-E79D407E2CE5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14BDC3-BD2F-794D-928C-52F75E18B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90EAFD-797B-EF4E-A975-F463C152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9594-0A10-8042-BD6D-BB8DCDE01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2DF8B-2018-A54A-9824-45F773A5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145" y="3507475"/>
            <a:ext cx="7556864" cy="229882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/>
              <a:t>IT OPERATION MONTHLY REVIEW </a:t>
            </a:r>
            <a:r>
              <a:rPr lang="en-ID" sz="4400" b="1" dirty="0"/>
              <a:t>AUGUST</a:t>
            </a:r>
            <a:r>
              <a:rPr lang="en-ID" sz="4400" dirty="0" smtClean="0"/>
              <a:t> </a:t>
            </a:r>
            <a:r>
              <a:rPr lang="id-ID" sz="4400" b="1" dirty="0" smtClean="0"/>
              <a:t>202</a:t>
            </a:r>
            <a:r>
              <a:rPr lang="en-US" sz="4400" b="1" dirty="0"/>
              <a:t>4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200" b="1" dirty="0" smtClean="0"/>
              <a:t>BY : Sinatra Kusuma</a:t>
            </a:r>
            <a:endParaRPr lang="en-US" sz="2200" b="1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634" y="253841"/>
            <a:ext cx="6464968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u="sng" dirty="0" smtClean="0"/>
              <a:t>TIKET</a:t>
            </a:r>
            <a:r>
              <a:rPr lang="en-US" sz="3600" b="1" u="sng" dirty="0" smtClean="0"/>
              <a:t> EXECUTOR SERVICE REQUEST</a:t>
            </a:r>
            <a:endParaRPr lang="id-ID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51541" y="5861586"/>
            <a:ext cx="187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*Open (</a:t>
            </a:r>
            <a:r>
              <a:rPr lang="en-US" sz="1200" dirty="0" err="1" smtClean="0"/>
              <a:t>tiket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di user)</a:t>
            </a:r>
            <a:endParaRPr lang="en-ID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68" y="2391998"/>
            <a:ext cx="6038500" cy="14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93221"/>
            <a:ext cx="10668000" cy="839561"/>
          </a:xfrm>
        </p:spPr>
        <p:txBody>
          <a:bodyPr>
            <a:normAutofit/>
          </a:bodyPr>
          <a:lstStyle/>
          <a:p>
            <a:pPr algn="ctr"/>
            <a:r>
              <a:rPr lang="en-ID" sz="3600" b="1" u="sng" dirty="0" smtClean="0"/>
              <a:t>KPI ANALYST INCIDENT</a:t>
            </a:r>
            <a:endParaRPr lang="id-ID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59" y="1743248"/>
            <a:ext cx="8035423" cy="2893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93221"/>
            <a:ext cx="10668000" cy="839561"/>
          </a:xfrm>
        </p:spPr>
        <p:txBody>
          <a:bodyPr>
            <a:normAutofit/>
          </a:bodyPr>
          <a:lstStyle/>
          <a:p>
            <a:pPr algn="ctr"/>
            <a:r>
              <a:rPr lang="en-ID" sz="3600" b="1" u="sng" dirty="0" smtClean="0"/>
              <a:t>KPI ANALYST SERVICE REQUEST</a:t>
            </a:r>
            <a:endParaRPr lang="id-ID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85" y="1975068"/>
            <a:ext cx="7802772" cy="27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553" y="500201"/>
            <a:ext cx="3993107" cy="909079"/>
          </a:xfrm>
        </p:spPr>
        <p:txBody>
          <a:bodyPr>
            <a:normAutofit/>
          </a:bodyPr>
          <a:lstStyle/>
          <a:p>
            <a:pPr algn="ctr"/>
            <a:r>
              <a:rPr lang="en-ID" sz="3200" b="1" dirty="0" smtClean="0"/>
              <a:t>KPI EXECUTOR</a:t>
            </a:r>
            <a:endParaRPr lang="id-ID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4925" y="689435"/>
            <a:ext cx="4495421" cy="74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4914" y="3418198"/>
            <a:ext cx="1895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SERVICE REQUEST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2714914" y="12499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INCIDENT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14" y="1826482"/>
            <a:ext cx="5868502" cy="1174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15" y="4136942"/>
            <a:ext cx="5868502" cy="1174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604F3-F366-D44B-A5D3-EA3570BD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4563" cy="91776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Gotham Medium" pitchFamily="2" charset="0"/>
                <a:cs typeface="Gotham Medium" pitchFamily="2" charset="0"/>
              </a:rPr>
              <a:t>Agenda</a:t>
            </a:r>
            <a:endParaRPr lang="en-US" sz="3600" b="1" dirty="0">
              <a:latin typeface="Gotham Medium" pitchFamily="2" charset="0"/>
              <a:cs typeface="Gotham Medium" pitchFamily="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489179"/>
              </p:ext>
            </p:extLst>
          </p:nvPr>
        </p:nvGraphicFramePr>
        <p:xfrm>
          <a:off x="838200" y="1690688"/>
          <a:ext cx="10598623" cy="380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0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4BC79E-1D59-0642-B024-879EC77C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271" y="453022"/>
            <a:ext cx="7785033" cy="453022"/>
          </a:xfrm>
        </p:spPr>
        <p:txBody>
          <a:bodyPr>
            <a:noAutofit/>
          </a:bodyPr>
          <a:lstStyle/>
          <a:p>
            <a:pPr algn="ctr"/>
            <a:r>
              <a:rPr lang="id-ID" sz="3200" b="1" u="sng" dirty="0">
                <a:solidFill>
                  <a:schemeClr val="tx1"/>
                </a:solidFill>
              </a:rPr>
              <a:t>TIKET </a:t>
            </a:r>
            <a:r>
              <a:rPr lang="en-US" sz="3200" b="1" u="sng" dirty="0">
                <a:solidFill>
                  <a:schemeClr val="tx1"/>
                </a:solidFill>
              </a:rPr>
              <a:t>DATA PATCH</a:t>
            </a:r>
            <a:r>
              <a:rPr lang="id-ID" sz="3200" b="1" u="sng" dirty="0" smtClean="0">
                <a:solidFill>
                  <a:schemeClr val="tx1"/>
                </a:solidFill>
              </a:rPr>
              <a:t>ING</a:t>
            </a:r>
            <a:r>
              <a:rPr lang="en-US" sz="3200" b="1" u="sng" dirty="0" smtClean="0">
                <a:solidFill>
                  <a:schemeClr val="tx1"/>
                </a:solidFill>
              </a:rPr>
              <a:t> INTRANET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18" y="1253904"/>
            <a:ext cx="6561737" cy="444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4BC79E-1D59-0642-B024-879EC77C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271" y="453022"/>
            <a:ext cx="7785033" cy="453022"/>
          </a:xfrm>
        </p:spPr>
        <p:txBody>
          <a:bodyPr>
            <a:noAutofit/>
          </a:bodyPr>
          <a:lstStyle/>
          <a:p>
            <a:pPr algn="ctr"/>
            <a:r>
              <a:rPr lang="id-ID" sz="3200" b="1" u="sng" dirty="0">
                <a:solidFill>
                  <a:schemeClr val="tx1"/>
                </a:solidFill>
              </a:rPr>
              <a:t>TIKET </a:t>
            </a:r>
            <a:r>
              <a:rPr lang="en-US" sz="3200" b="1" u="sng" dirty="0">
                <a:solidFill>
                  <a:schemeClr val="tx1"/>
                </a:solidFill>
              </a:rPr>
              <a:t>DATA PATCH</a:t>
            </a:r>
            <a:r>
              <a:rPr lang="id-ID" sz="3200" b="1" u="sng" dirty="0" smtClean="0">
                <a:solidFill>
                  <a:schemeClr val="tx1"/>
                </a:solidFill>
              </a:rPr>
              <a:t>ING</a:t>
            </a:r>
            <a:r>
              <a:rPr lang="en-US" sz="3200" b="1" u="sng" dirty="0" smtClean="0">
                <a:solidFill>
                  <a:schemeClr val="tx1"/>
                </a:solidFill>
              </a:rPr>
              <a:t> AOL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28" y="2369713"/>
            <a:ext cx="9408917" cy="18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17"/>
            <a:ext cx="9049719" cy="754096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TICKET SERVICEDESK AOL </a:t>
            </a:r>
            <a:r>
              <a:rPr lang="id-ID" sz="2800" b="1" u="sng" dirty="0" smtClean="0"/>
              <a:t>&amp; INTRANET</a:t>
            </a:r>
            <a:r>
              <a:rPr lang="en-US" sz="2800" b="1" u="sng" dirty="0" smtClean="0"/>
              <a:t> INCIDENT</a:t>
            </a:r>
            <a:endParaRPr lang="id-ID" sz="2800" u="sng" dirty="0"/>
          </a:p>
        </p:txBody>
      </p:sp>
      <p:sp>
        <p:nvSpPr>
          <p:cNvPr id="6" name="Rectangle 5"/>
          <p:cNvSpPr/>
          <p:nvPr/>
        </p:nvSpPr>
        <p:spPr>
          <a:xfrm>
            <a:off x="4688913" y="648239"/>
            <a:ext cx="57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AOL</a:t>
            </a:r>
            <a:endParaRPr lang="en-ID" dirty="0"/>
          </a:p>
        </p:txBody>
      </p:sp>
      <p:sp>
        <p:nvSpPr>
          <p:cNvPr id="14" name="Rectangle 13"/>
          <p:cNvSpPr/>
          <p:nvPr/>
        </p:nvSpPr>
        <p:spPr>
          <a:xfrm>
            <a:off x="4779843" y="332812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INTRANET</a:t>
            </a:r>
            <a:endParaRPr lang="en-ID" dirty="0"/>
          </a:p>
        </p:txBody>
      </p:sp>
      <p:sp>
        <p:nvSpPr>
          <p:cNvPr id="18" name="Rectangle 17"/>
          <p:cNvSpPr/>
          <p:nvPr/>
        </p:nvSpPr>
        <p:spPr>
          <a:xfrm>
            <a:off x="8406654" y="1412455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NON INTRANET/AOL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23" y="736679"/>
            <a:ext cx="2653047" cy="5243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43" y="1078989"/>
            <a:ext cx="3314536" cy="2015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43" y="3697452"/>
            <a:ext cx="3314536" cy="1351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711" y="1897171"/>
            <a:ext cx="3206347" cy="237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634" y="248452"/>
            <a:ext cx="6067567" cy="656823"/>
          </a:xfrm>
        </p:spPr>
        <p:txBody>
          <a:bodyPr>
            <a:normAutofit/>
          </a:bodyPr>
          <a:lstStyle/>
          <a:p>
            <a:pPr algn="ctr"/>
            <a:r>
              <a:rPr lang="id-ID" sz="3600" b="1" u="sng" dirty="0" smtClean="0"/>
              <a:t>TIKET</a:t>
            </a:r>
            <a:r>
              <a:rPr lang="en-US" sz="3600" b="1" u="sng" dirty="0" smtClean="0"/>
              <a:t> INDIVIDU INCIDENT</a:t>
            </a:r>
            <a:endParaRPr lang="id-ID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51541" y="5861586"/>
            <a:ext cx="187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*Open (</a:t>
            </a:r>
            <a:r>
              <a:rPr lang="en-US" sz="1200" dirty="0" err="1" smtClean="0"/>
              <a:t>tiket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di user)</a:t>
            </a:r>
            <a:endParaRPr lang="en-ID" sz="1200" dirty="0"/>
          </a:p>
        </p:txBody>
      </p:sp>
      <p:sp>
        <p:nvSpPr>
          <p:cNvPr id="9" name="Rectangle 8"/>
          <p:cNvSpPr/>
          <p:nvPr/>
        </p:nvSpPr>
        <p:spPr>
          <a:xfrm>
            <a:off x="1022402" y="1187842"/>
            <a:ext cx="1367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COMPLETED</a:t>
            </a:r>
            <a:endParaRPr lang="en-ID" dirty="0"/>
          </a:p>
        </p:txBody>
      </p:sp>
      <p:sp>
        <p:nvSpPr>
          <p:cNvPr id="10" name="Rectangle 9"/>
          <p:cNvSpPr/>
          <p:nvPr/>
        </p:nvSpPr>
        <p:spPr>
          <a:xfrm>
            <a:off x="6799141" y="1187842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CANCELLED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2" y="1763270"/>
            <a:ext cx="4949497" cy="2690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42" y="1763270"/>
            <a:ext cx="3272138" cy="9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634" y="248452"/>
            <a:ext cx="6067567" cy="656823"/>
          </a:xfrm>
        </p:spPr>
        <p:txBody>
          <a:bodyPr>
            <a:normAutofit/>
          </a:bodyPr>
          <a:lstStyle/>
          <a:p>
            <a:pPr algn="ctr"/>
            <a:r>
              <a:rPr lang="id-ID" sz="3600" b="1" u="sng" dirty="0" smtClean="0"/>
              <a:t>TIKET</a:t>
            </a:r>
            <a:r>
              <a:rPr lang="en-US" sz="3600" b="1" u="sng" dirty="0" smtClean="0"/>
              <a:t> EXECUTOR INCIDENT</a:t>
            </a:r>
            <a:endParaRPr lang="id-ID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51541" y="5861586"/>
            <a:ext cx="187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*Open (</a:t>
            </a:r>
            <a:r>
              <a:rPr lang="en-US" sz="1200" dirty="0" err="1" smtClean="0"/>
              <a:t>tiket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di user)</a:t>
            </a:r>
            <a:endParaRPr lang="en-ID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24" y="2164881"/>
            <a:ext cx="5324185" cy="15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895"/>
            <a:ext cx="9049719" cy="754096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TICKET SERVICEDESK AOL </a:t>
            </a:r>
            <a:r>
              <a:rPr lang="id-ID" sz="2800" b="1" u="sng" dirty="0" smtClean="0"/>
              <a:t>&amp; INTRANET</a:t>
            </a:r>
            <a:r>
              <a:rPr lang="en-US" sz="2800" b="1" u="sng" dirty="0"/>
              <a:t> </a:t>
            </a:r>
            <a:r>
              <a:rPr lang="en-US" sz="2800" b="1" u="sng" dirty="0" smtClean="0"/>
              <a:t>SERVICE REQUEST</a:t>
            </a:r>
            <a:endParaRPr lang="id-ID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70" y="1995950"/>
            <a:ext cx="5496777" cy="19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634" y="248452"/>
            <a:ext cx="6067567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1" u="sng" dirty="0" smtClean="0"/>
              <a:t>TIKET</a:t>
            </a:r>
            <a:r>
              <a:rPr lang="en-US" sz="3600" b="1" u="sng" dirty="0" smtClean="0"/>
              <a:t> INDIVIDU SERVICE REQUEST</a:t>
            </a:r>
            <a:endParaRPr lang="id-ID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51541" y="5861586"/>
            <a:ext cx="187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*Open (</a:t>
            </a:r>
            <a:r>
              <a:rPr lang="en-US" sz="1200" dirty="0" err="1" smtClean="0"/>
              <a:t>tiket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di user)</a:t>
            </a:r>
            <a:endParaRPr lang="en-ID" sz="1200" dirty="0"/>
          </a:p>
        </p:txBody>
      </p:sp>
      <p:sp>
        <p:nvSpPr>
          <p:cNvPr id="6" name="Rectangle 5"/>
          <p:cNvSpPr/>
          <p:nvPr/>
        </p:nvSpPr>
        <p:spPr>
          <a:xfrm>
            <a:off x="765577" y="1174977"/>
            <a:ext cx="1367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COMPLETED</a:t>
            </a: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6756718" y="1174977"/>
            <a:ext cx="1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CANCELLED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7" y="1768564"/>
            <a:ext cx="5610786" cy="272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8" y="1768564"/>
            <a:ext cx="4138809" cy="10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30741</TotalTime>
  <Words>108</Words>
  <Application>Microsoft Office PowerPoint</Application>
  <PresentationFormat>Widescreen</PresentationFormat>
  <Paragraphs>34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Gotham Bold</vt:lpstr>
      <vt:lpstr>Gotham Medium</vt:lpstr>
      <vt:lpstr>Office Theme</vt:lpstr>
      <vt:lpstr>IT OPERATION MONTHLY REVIEW AUGUST 2024  BY : Sinatra Kusuma</vt:lpstr>
      <vt:lpstr>Agenda</vt:lpstr>
      <vt:lpstr>TIKET DATA PATCHING INTRANET</vt:lpstr>
      <vt:lpstr>TIKET DATA PATCHING AOL</vt:lpstr>
      <vt:lpstr>TICKET SERVICEDESK AOL &amp; INTRANET INCIDENT</vt:lpstr>
      <vt:lpstr>TIKET INDIVIDU INCIDENT</vt:lpstr>
      <vt:lpstr>TIKET EXECUTOR INCIDENT</vt:lpstr>
      <vt:lpstr>TICKET SERVICEDESK AOL &amp; INTRANET SERVICE REQUEST</vt:lpstr>
      <vt:lpstr>TIKET INDIVIDU SERVICE REQUEST</vt:lpstr>
      <vt:lpstr>TIKET EXECUTOR SERVICE REQUEST</vt:lpstr>
      <vt:lpstr>KPI ANALYST INCIDENT</vt:lpstr>
      <vt:lpstr>KPI ANALYST SERVICE REQUEST</vt:lpstr>
      <vt:lpstr>KPI EXECUTOR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Sinatra Kusuma</cp:lastModifiedBy>
  <cp:revision>1265</cp:revision>
  <dcterms:created xsi:type="dcterms:W3CDTF">2021-01-08T07:49:21Z</dcterms:created>
  <dcterms:modified xsi:type="dcterms:W3CDTF">2024-09-05T14:17:44Z</dcterms:modified>
</cp:coreProperties>
</file>