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01E9-58AB-5FB7-1E55-A021FA5C5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82920-0523-9A76-7555-3F0FCB32A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2C823-ECD5-5044-6073-899BC6F3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6639-138D-47EE-88C5-A4D69E1740D5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22733-99F7-BDDB-C16F-0944329D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E7A2E-0015-C800-EA73-7277598F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1647-45D0-4C87-B080-2533CE55BB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442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88A0-20DA-CFCA-F589-E4DE8417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68907-38AF-FB0C-410A-41C4E6996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F3489-642B-12CE-24F7-1CE84735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6639-138D-47EE-88C5-A4D69E1740D5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1DBD6-9477-5A4B-3DAA-5FA6D238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5FB4C-5C09-E765-1B20-2323E5F0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1647-45D0-4C87-B080-2533CE55BB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10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57D90-402D-D810-4D57-73698ED5F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2F809-625C-DC2F-4340-90C2E1CE0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D57E0-BE5E-9732-42DB-37B348C4A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6639-138D-47EE-88C5-A4D69E1740D5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6973C-5C37-E04A-ECEF-CBFD9C17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6A167-3FB3-F0CD-91BF-B402D20C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1647-45D0-4C87-B080-2533CE55BB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042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0539-2684-6185-6089-1F0DEDD7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85494-E09E-0B16-1FB3-3A5FF1AE1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9E8D8-F974-6EDF-0AB2-A7F7FA97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6639-138D-47EE-88C5-A4D69E1740D5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73D33-87CF-2CB5-AE00-CD0A2644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F9F3E-E2AD-25D9-949F-401F4FBF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1647-45D0-4C87-B080-2533CE55BB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314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F262-D733-95F6-8602-749937561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270E0-B4ED-EFF5-866B-4592ACDB6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8B9B9-D6E6-0EB3-97FE-E49B19D3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6639-138D-47EE-88C5-A4D69E1740D5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C7DB7-D604-CD96-8D2D-D8B02601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CDEEA-3DDF-EC1C-A7C3-324A859E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1647-45D0-4C87-B080-2533CE55BB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214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6BC5-2FEE-C6EA-4071-E9518044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E41E0-7141-FC82-A29C-713A6A982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54227-4129-1906-45E4-BE229465B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4AC51-DA30-41CD-2636-58994619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6639-138D-47EE-88C5-A4D69E1740D5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FEADB-2BBA-E916-ABC7-33D17C9A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F1CAA-9857-DF18-B620-15610C27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1647-45D0-4C87-B080-2533CE55BB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242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5722-8360-FC98-D119-62344288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21DFB-708F-F4ED-3191-FC75777E5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A5B47-F39A-A667-DFA2-C42574371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3DACA-434B-58A6-A825-4A667A271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C63C5A-75DD-4EC4-5E92-8AE5DA009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50B3B-93D9-E04D-9B31-9B443D6B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6639-138D-47EE-88C5-A4D69E1740D5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785AFB-2173-E6ED-15EF-46103F19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CA208-2A97-5457-1CD0-47FB6A97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1647-45D0-4C87-B080-2533CE55BB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544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7293-B734-436D-8353-E6D7D58C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84D23-1A4C-FD3D-5270-4F96B4862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6639-138D-47EE-88C5-A4D69E1740D5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19D50-D310-D444-34D8-62931308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80096-10D2-209C-0C46-C7612D3E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1647-45D0-4C87-B080-2533CE55BB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002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6B88EE-514C-E018-1C85-FA80FCFC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6639-138D-47EE-88C5-A4D69E1740D5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4F83A-810E-15CE-5CD2-4EEF71A0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C9B81-AD83-7991-771C-6474E45E8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1647-45D0-4C87-B080-2533CE55BB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665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E0D2-1410-AEC5-D2D5-7275DB49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E415-FF37-C8FD-C071-F649D9B07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C27CE-0E05-0A7C-BC9B-5AA9CE5C9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93D48-9F9B-3BEB-44C6-F2E33346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6639-138D-47EE-88C5-A4D69E1740D5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43D0E-584A-DA95-3560-8FD13BB2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ECA64-A0BE-EEC4-C364-30CCF314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1647-45D0-4C87-B080-2533CE55BB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886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8CA2-8C52-1303-4D2D-CB76ACB2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E1200F-4AC8-DAF2-E934-13290D194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1EB64-1342-E585-A075-5E8FB940C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1FC9F-D037-6F2F-FBBE-5AA1374B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6639-138D-47EE-88C5-A4D69E1740D5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DD323-F37D-C454-2C13-CEDBABEF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90B5D-7740-AFDA-0A18-62D63C32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1647-45D0-4C87-B080-2533CE55BB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067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B2BBF2-2CB7-E736-B2EB-76D89DF8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16487-A80D-467A-619F-F88E02CAD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4E430-46BE-1F86-23C7-550859455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16639-138D-47EE-88C5-A4D69E1740D5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6090A-F99B-DD41-1E55-18ED6DDBC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45826-053A-393B-6B86-3C9495D45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D1647-45D0-4C87-B080-2533CE55BB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5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CE6F-A89B-B427-1F15-28A331A1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data science tools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CE4EE-BB5D-7AA8-A107-B0BBCEE35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SAS</a:t>
            </a:r>
          </a:p>
          <a:p>
            <a:pPr lvl="1"/>
            <a:r>
              <a:rPr lang="en-US" dirty="0"/>
              <a:t>Reliable, but expensive. Mostly used by big companies.</a:t>
            </a:r>
          </a:p>
          <a:p>
            <a:r>
              <a:rPr lang="en-US" dirty="0" err="1"/>
              <a:t>BigML</a:t>
            </a:r>
            <a:endParaRPr lang="en-US" dirty="0"/>
          </a:p>
          <a:p>
            <a:pPr lvl="1"/>
            <a:r>
              <a:rPr lang="en-US" dirty="0"/>
              <a:t>Fully </a:t>
            </a:r>
            <a:r>
              <a:rPr lang="en-US" dirty="0" err="1"/>
              <a:t>intraceable</a:t>
            </a:r>
            <a:r>
              <a:rPr lang="en-US" dirty="0"/>
              <a:t> cloud-based GUI environment.</a:t>
            </a:r>
          </a:p>
          <a:p>
            <a:r>
              <a:rPr lang="en-US" dirty="0"/>
              <a:t>D3.js</a:t>
            </a:r>
          </a:p>
          <a:p>
            <a:pPr lvl="1"/>
            <a:r>
              <a:rPr lang="en-US" dirty="0"/>
              <a:t>Makes it so that you can make interactive visualization, mostly used for client-side scripting.</a:t>
            </a:r>
          </a:p>
          <a:p>
            <a:r>
              <a:rPr lang="en-US" dirty="0"/>
              <a:t>Apache spark</a:t>
            </a:r>
          </a:p>
          <a:p>
            <a:pPr lvl="1"/>
            <a:r>
              <a:rPr lang="en-US" dirty="0"/>
              <a:t>Strong analytical engine and most used tool. It comes with a lot of API’s that make it so that data scientists have constant access to data for ML and storage.</a:t>
            </a:r>
          </a:p>
        </p:txBody>
      </p:sp>
    </p:spTree>
    <p:extLst>
      <p:ext uri="{BB962C8B-B14F-4D97-AF65-F5344CB8AC3E}">
        <p14:creationId xmlns:p14="http://schemas.microsoft.com/office/powerpoint/2010/main" val="350567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948E3826F5354196F60F941FD88CD0" ma:contentTypeVersion="8" ma:contentTypeDescription="Create a new document." ma:contentTypeScope="" ma:versionID="e3cbdfe28376f649bdb47a80d387dc60">
  <xsd:schema xmlns:xsd="http://www.w3.org/2001/XMLSchema" xmlns:xs="http://www.w3.org/2001/XMLSchema" xmlns:p="http://schemas.microsoft.com/office/2006/metadata/properties" xmlns:ns3="4c28e6b4-1b92-4db9-9b9d-57796a0b5253" xmlns:ns4="1eae89cb-4817-4263-ba0e-08f17b5459b9" targetNamespace="http://schemas.microsoft.com/office/2006/metadata/properties" ma:root="true" ma:fieldsID="5d09399fe1ff49a2724ef09ae43df219" ns3:_="" ns4:_="">
    <xsd:import namespace="4c28e6b4-1b92-4db9-9b9d-57796a0b5253"/>
    <xsd:import namespace="1eae89cb-4817-4263-ba0e-08f17b5459b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8e6b4-1b92-4db9-9b9d-57796a0b5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ae89cb-4817-4263-ba0e-08f17b5459b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c28e6b4-1b92-4db9-9b9d-57796a0b5253" xsi:nil="true"/>
  </documentManagement>
</p:properties>
</file>

<file path=customXml/itemProps1.xml><?xml version="1.0" encoding="utf-8"?>
<ds:datastoreItem xmlns:ds="http://schemas.openxmlformats.org/officeDocument/2006/customXml" ds:itemID="{FCC78FBB-0802-4E15-90CA-32B85A2D55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8e6b4-1b92-4db9-9b9d-57796a0b5253"/>
    <ds:schemaRef ds:uri="1eae89cb-4817-4263-ba0e-08f17b5459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D39FBE-FF4D-4020-B374-8B917DB4CC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4C2EF2-1F1C-49D1-BBF5-18DBB55132CB}">
  <ds:schemaRefs>
    <ds:schemaRef ds:uri="1eae89cb-4817-4263-ba0e-08f17b5459b9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dcmitype/"/>
    <ds:schemaRef ds:uri="4c28e6b4-1b92-4db9-9b9d-57796a0b5253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Most popular data science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popular data science tools</dc:title>
  <dc:creator>Sanne van Eck</dc:creator>
  <cp:lastModifiedBy>Sanne van Eck</cp:lastModifiedBy>
  <cp:revision>1</cp:revision>
  <dcterms:created xsi:type="dcterms:W3CDTF">2023-01-30T10:48:07Z</dcterms:created>
  <dcterms:modified xsi:type="dcterms:W3CDTF">2023-01-30T10:55:57Z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0x01010093948E3826F5354196F60F941FD88CD0</vt:lpwstr>
  </property>
</Properties>
</file>