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26486-9274-2802-829A-32EE4632B605}" v="22" dt="2023-01-30T10:18:3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ACFB-9678-30A0-BF78-6F1E8F26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AE25-0B6B-2263-A2BC-8F253978A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C843-F9A2-1404-E045-A97ED52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81E3-58C1-66C5-BBFF-9242C22A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CF7A-7A6B-CF70-6614-BA25F4D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1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0844-AF52-947E-C2FE-808218BD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3B76E-01F5-A410-D9B7-40E8CA29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87F7-D1BA-CCA7-6C45-B6466CA8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7C8F-1485-C963-4EBD-1C408619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1E80-9542-57E8-BD96-EE6110F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5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A349B-0104-D9FF-AC1B-9187BE34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58C0-9DAB-F443-3D99-60BBB2DF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A33E-C850-EF62-51ED-89963FEE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CBCD-6DEA-7067-1EB5-A556DE1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0037-396A-7E0C-B579-8E86985C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44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5958-A21F-10CD-D823-FFC9B70A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17BD-3F22-99D3-3EAF-A2EF11FC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E117-B7A7-5D37-1D2F-4E3799E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12BE-FF77-4F13-CCE7-6B32234D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9907-CC51-CDDF-10BF-ADD5A368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7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609E-B451-45D2-0176-E365645C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F1A2-1FA0-9591-9B6F-F5EADA62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24B9-F48E-AA37-B007-45A69D7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B74C-1392-959C-1672-B35B8758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6BD7-944F-07BC-3AD2-B571887B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A03-AD12-B3AA-0603-04E498F3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C18-DD66-1F33-2622-845DE183D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5569-4CFF-255D-3505-B4BFD82B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3A91-9AEB-54E5-CB6B-7F2D7687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308D-EF6E-332C-FFB1-E7E840AE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FBAB-57A0-368F-06C8-22D15BD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4E43-0B13-6119-4F74-984DD826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A33D-AB1F-1327-E579-591F7052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E719-1F89-3C0B-739A-779D2FAE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59AE9-96BD-1014-691D-ADFF5A37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5FC51-4D74-0B91-5530-4DBFFA932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E9A89-53C7-CEAA-44BA-B94C41AA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460D4-A6EF-9830-4339-9A739471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23F51-09BA-F359-B1FB-9995F93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5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F76-1318-EAE6-C774-86782E5C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BC4BA-697C-371A-38E7-3AF10E1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BCEF7-CAC9-B7EF-B74A-C009571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159D-3B0B-19D3-F5F4-B8C25D6F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25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763E3-349B-EAFF-A6B7-13D22BD8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ABB6-4979-23CC-70C9-94DD8FBF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69C1F-D314-2B55-1E6C-4531C80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1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3F9C-7C92-5D27-359F-64C3BDC9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F936-B939-995C-7734-DBC3AD01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7068-067E-2C62-3F9E-92A58E8F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B4BB-E6D9-600D-D4C2-3F7BD031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8DD1-7E98-69F9-D088-EB9B8A4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C314-AC6D-F1E6-31A9-38BB3D06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45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B103-930A-691C-ABFC-FACDC8E2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F0CA7-8641-983B-3951-641E7B97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588A-5BDA-7454-2123-204D5B59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CC08-60C6-B6AB-5F9D-6FE9014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E51C-42F3-F874-C632-FD713FF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8D6D-624E-A3E4-FA56-ACDBE41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3758B-D97B-5B0C-195C-00077087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1593-3C7B-2792-1B60-B8565D5B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3A7A-4CD1-83F9-6BEC-1AC3AAA8D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FA33-6AE0-0B72-D13C-E16C6167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9D34-63B7-48B6-F55F-27EF63FB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89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BAB6-8B3F-28A1-6AA6-E5650DFE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data science?”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B0C2-005D-70C3-5430-01ACC21E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study of data to extract meaningful insights for business</a:t>
            </a:r>
          </a:p>
          <a:p>
            <a:r>
              <a:rPr lang="nl-NL" dirty="0" err="1"/>
              <a:t>multidisciplinary</a:t>
            </a:r>
            <a:r>
              <a:rPr lang="nl-NL" dirty="0"/>
              <a:t> approach</a:t>
            </a:r>
          </a:p>
          <a:p>
            <a:r>
              <a:rPr lang="en-US" dirty="0"/>
              <a:t>combines principles and practices from the fields of mathematics, statistics, artificial intelligence, and computer engineering</a:t>
            </a:r>
          </a:p>
          <a:p>
            <a:r>
              <a:rPr lang="en-US" dirty="0"/>
              <a:t>analyze large amounts of data</a:t>
            </a:r>
          </a:p>
          <a:p>
            <a:r>
              <a:rPr lang="en-US" dirty="0"/>
              <a:t>helps data scientists to ask and answer questions like what happened</a:t>
            </a:r>
          </a:p>
          <a:p>
            <a:r>
              <a:rPr lang="en-US" dirty="0"/>
              <a:t>combines tools, methods, and technology to generate meaning from data</a:t>
            </a:r>
          </a:p>
          <a:p>
            <a:r>
              <a:rPr lang="en-US" dirty="0"/>
              <a:t>business problem typically initiates the data science process</a:t>
            </a:r>
          </a:p>
          <a:p>
            <a:r>
              <a:rPr lang="en-US" dirty="0"/>
              <a:t>business intelligence focuses on analyzing past events, while data science aims to predict future trends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99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DB48-8421-9E44-4C97-4394E429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"What does a data scientist do?"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5B39-5153-73D2-1A98-FCE4F435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scientists examine which questions need answering and where to find the related data</a:t>
            </a:r>
          </a:p>
          <a:p>
            <a:r>
              <a:rPr lang="en-US" dirty="0">
                <a:cs typeface="Calibri"/>
              </a:rPr>
              <a:t>they have business acumen and analytical skills as well as the ability to mine, clean, and present data</a:t>
            </a:r>
            <a:endParaRPr lang="en-US"/>
          </a:p>
          <a:p>
            <a:r>
              <a:rPr lang="en-US" dirty="0">
                <a:cs typeface="Calibri"/>
              </a:rPr>
              <a:t>businesses use data scientists to source, manage, and analyze large amounts of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505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48E3826F5354196F60F941FD88CD0" ma:contentTypeVersion="8" ma:contentTypeDescription="Create a new document." ma:contentTypeScope="" ma:versionID="e3cbdfe28376f649bdb47a80d387dc60">
  <xsd:schema xmlns:xsd="http://www.w3.org/2001/XMLSchema" xmlns:xs="http://www.w3.org/2001/XMLSchema" xmlns:p="http://schemas.microsoft.com/office/2006/metadata/properties" xmlns:ns3="4c28e6b4-1b92-4db9-9b9d-57796a0b5253" xmlns:ns4="1eae89cb-4817-4263-ba0e-08f17b5459b9" targetNamespace="http://schemas.microsoft.com/office/2006/metadata/properties" ma:root="true" ma:fieldsID="5d09399fe1ff49a2724ef09ae43df219" ns3:_="" ns4:_="">
    <xsd:import namespace="4c28e6b4-1b92-4db9-9b9d-57796a0b5253"/>
    <xsd:import namespace="1eae89cb-4817-4263-ba0e-08f17b545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8e6b4-1b92-4db9-9b9d-57796a0b5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e89cb-4817-4263-ba0e-08f17b545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28e6b4-1b92-4db9-9b9d-57796a0b525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4DD77-6AE4-49BD-8B1A-6C920979C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8e6b4-1b92-4db9-9b9d-57796a0b5253"/>
    <ds:schemaRef ds:uri="1eae89cb-4817-4263-ba0e-08f17b545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282CE-6EDD-4B2F-8DD8-C20DDCEC2A0E}">
  <ds:schemaRefs>
    <ds:schemaRef ds:uri="4c28e6b4-1b92-4db9-9b9d-57796a0b525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1eae89cb-4817-4263-ba0e-08f17b5459b9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EE4171-7DA2-4DD1-AF0F-E4A5B0D515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“What is data science?”</vt:lpstr>
      <vt:lpstr>"What does a data scientist do?"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“What is data science?”</dc:title>
  <dc:creator>Sanne van Eck</dc:creator>
  <cp:lastModifiedBy>Sanne van Eck</cp:lastModifiedBy>
  <cp:revision>13</cp:revision>
  <dcterms:created xsi:type="dcterms:W3CDTF">2023-01-30T10:02:17Z</dcterms:created>
  <dcterms:modified xsi:type="dcterms:W3CDTF">2023-01-30T10:18:39Z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0x01010093948E3826F5354196F60F941FD88CD0</vt:lpwstr>
  </property>
</Properties>
</file>