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77" r:id="rId7"/>
    <p:sldId id="278" r:id="rId8"/>
    <p:sldId id="279" r:id="rId9"/>
    <p:sldId id="283" r:id="rId10"/>
    <p:sldId id="281" r:id="rId11"/>
    <p:sldId id="280" r:id="rId12"/>
    <p:sldId id="284" r:id="rId13"/>
    <p:sldId id="285" r:id="rId14"/>
    <p:sldId id="286" r:id="rId15"/>
    <p:sldId id="267" r:id="rId16"/>
    <p:sldId id="268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FFC"/>
    <a:srgbClr val="F537D1"/>
    <a:srgbClr val="EF6DD9"/>
    <a:srgbClr val="D48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6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8:37.88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3472 24575,'0'5'0,"2"-1"0,-1 0 0,1 0 0,0 1 0,0-1 0,1 0 0,0 0 0,4 4 0,5 7 0,1 4 0,90 120 0,-78-110 0,1-1 0,58 45 0,-75-66 0,1-1 0,0 1 0,1-1 0,0-1 0,1 1 0,0-1 0,0-1 0,24 8 0,-13-6 0,-1-1 0,2-1 0,-1 0 0,37 3 0,85 14 0,-109-15 0,1 0 0,0-1 0,58 3 0,-75-8 0,0 0 0,0 0 0,0-1 0,0 0 0,33-5 0,-44 4 0,-1 0 0,1 0 0,-1 0 0,0 0 0,0-1 0,-1 1 0,1-1 0,-1-1 0,0 1 0,0 0 0,-1-1 0,0 0 0,0 0 0,0 0 0,5-5 0,47-56 0,-22 24 0,-28 31 0,-1 0 0,0-1 0,-1 1 0,-1-1 0,3-12 0,7-55 0,-15 8 0,-2 47 0,7-44 0,-1 56 0,0 0 0,1 0 0,1 1 0,14-18 0,42-38 0,-58 62 0,0 1 0,0-1 0,1 1 0,-1 0 0,1-1 0,0 1 0,1 0 0,-1 1 0,1-1 0,0 1 0,0-1 0,1 1 0,-1 0 0,1 0 0,0 1 0,-1-1 0,1 1 0,1 0 0,-1 0 0,0 0 0,0 1 0,1-1 0,-1 1 0,0 0 0,1 0 0,-1 1 0,0-1 0,0 1 0,1 0 0,-1 0 0,0 0 0,6 2 0,13 4 0,0 0 0,-1 1 0,25 11 0,-35-12 0,0-1 0,1-1 0,0 1 0,1-2 0,0 1 0,0-1 0,1-1 0,-1 0 0,24 3 0,-31-5 0,1-1 0,-1 0 0,1 0 0,0 0 0,-1 0 0,1-1 0,-1 0 0,1-1 0,-1 1 0,0-1 0,0 0 0,0-1 0,-1 1 0,1-1 0,-1 0 0,0-1 0,0 1 0,-1-1 0,0 0 0,0 0 0,11-7 0,0-2 0,-1 0 0,0 0 0,-2-1 0,-1 0 0,-1 0 0,-1-1 0,17-26 0,-20 23 0,2-1 0,2 2 0,23-24 0,-31 36 0,0 0 0,0 0 0,1 1 0,0 0 0,1 0 0,0 0 0,0 0 0,0 1 0,1-1 0,0 1 0,0 0 0,0 1 0,0-1 0,1 1 0,0 1 0,0-1 0,12-1 0,-13 2 0,-1 1 0,1-1 0,0 1 0,0 0 0,0 0 0,-1 1 0,1 0 0,0 0 0,-1 0 0,1 0 0,-1 1 0,1-1 0,-1 1 0,0 1 0,0-1 0,-1 1 0,1 0 0,-1-1 0,0 2 0,7 3 0,-1 1 0,-7-4 0,1 0 0,0 0 0,0 0 0,1-1 0,0 1 0,9 2 0,-9-4 0,0 1 0,-1 0 0,0 0 0,1 0 0,-2 1 0,1 0 0,-1-1 0,0 1 0,0 0 0,8 8 0,-2 1 0,-1 0 0,12 20 0,-11-16 0,16 19 0,-19-25 0,-1 1 0,0 0 0,-2 0 0,0 0 0,2 15 0,-2-10 0,0-1 0,12 18 0,-4-5 0,-11-23 0,0 1 0,0-1 0,10 13 0,-11-17 0,0 0 0,1 0 0,-1-1 0,1 1 0,-1 0 0,1-1 0,0 1 0,0 0 0,0-1 0,0 0 0,1 1 0,-1-1 0,0 0 0,1 0 0,6 1 0,14 1 0,1 0 0,0-2 0,-1 1 0,1-2 0,0 0 0,39-3 0,10 1 0,-50 2 0,-1-1 0,44-4 0,-55 3 0,0 0 0,-1 0 0,1-1 0,-1 0 0,0 0 0,0-1 0,13-5 0,65-34 0,-61 27 0,52-20 0,-74 33 0,1 0 0,-1 0 0,-1-1 0,1 1 0,-1-1 0,5-4 0,23-15 0,-16 14 0,11-7 0,39-15 0,-58 27 0,0-1 0,-1 1 0,0-1 0,-1 0 0,1 0 0,-2-1 0,1 1 0,-1-1 0,-1 0 0,0 0 0,0 0 0,5-12 0,-1-1 0,-2 1 0,-1-1 0,3-23 0,-4-101 0,-7 94 0,18-92 0,-6 108 0,5-19 0,-4-1 0,0-54 0,-10 92 0,1 0 0,0 1 0,2-1 0,1 1 0,1-1 0,2 1 0,18-26 0,8-12 0,24-64 0,-36 68 0,59-87 0,-70 121 0,-3 4 0,0-1 0,1 1 0,1 0 0,0 1 0,25-18 0,-15 13 0,-1 0 0,-1 0 0,0-1 0,-3-1 0,22-26 0,43-87 0,-6 9 0,1 24 0,116-108 0,-187 200 0,1 0 0,-1 1 0,1-1 0,1 1 0,-1-1 0,1 1 0,-1 0 0,2 0 0,-1 1 0,0-1 0,12-3 0,-7 4 0,0-1 0,0 1 0,0 1 0,1-1 0,-1 1 0,0 1 0,16-1 0,2 0 0,-4 1 0,0-1 0,0 0 0,32-5 0,-48 5 0,0-1 0,0 0 0,-1 0 0,1 0 0,-1-1 0,0 0 0,0 0 0,0 0 0,-1 0 0,0-1 0,0 1 0,9-8 0,22-18 0,-3-1 0,51-57 0,-12 11 0,-5 4 0,-60 61 0,0 0 0,-2 0 0,0-1 0,7-21 0,-9 0 0,-2 0 0,-6-47 0,0 19 0,3 40 0,1-1 0,2 0 0,12-30 0,4 9 0,2 1 0,4 1 0,35-41 0,116-110 0,-174 190 0,4-5 0,2 0 0,-1 0 0,1 1 0,1-1 0,19-10 0,-25 15 0,1 0 0,-1 1 0,0 0 0,1 0 0,0-1 0,-1 1 0,1 0 0,0 1 0,0-1 0,0 0 0,0 1 0,0-1 0,0 1 0,0 0 0,0-1 0,0 1 0,1 0 0,-1 1 0,0-1 0,0 0 0,0 1 0,0-1 0,0 1 0,4 1 0,5 2 0,-1 0 0,0 0 0,0 1 0,-1-1 0,0 2 0,0-1 0,-1 1 0,14 10 0,-11-8 0,1 1 0,1-1 0,23 10 0,-18-12 0,0 0 0,0 0 0,1-1 0,27 4 0,-25-5 0,0 1 0,-1 0 0,32 11 0,-49-14 0,-1 0 0,1 1 0,-1-1 0,0 1 0,0 0 0,-1 0 0,1 0 0,-1 0 0,0 0 0,-1 0 0,1 0 0,-1 0 0,0 1 0,2 5 0,2 8 0,5 28 0,-10-37 0,5 194 0,-9-113 0,2-42 0,-1-22 0,1-1 0,3 0 0,1 1 0,10 26 0,-6-40 0,1 0 0,1 0 0,0 0 0,1-1 0,1 0 0,0-1 0,16 11 0,-7-5 0,25 25 0,-4 10 0,-4 2 0,-3 0 0,38 100 0,-44-99 0,-18-37 0,-1-1 0,-2 1 0,-1 1 0,3 17 0,-6 107 0,-6-91 0,5-1 0,15 65 0,-6-74 0,-6-16 0,13 26 0,-14-42 0,0 0 0,2 0 0,-1 0 0,2 0 0,-1-1 0,2 0 0,9 8 0,78 63 0,-63-53 0,-20-15 0,22 19 0,56 59 0,-7-8 0,-52-38 0,-24-31 0,1-1 0,0 1 0,16 13 0,-20-21 0,-1 0 0,1 0 0,0-1 0,0 1 0,1-1 0,-1 1 0,1-1 0,0 0 0,0 0 0,0-1 0,0 1 0,1 0 0,-1-1 0,1 0 0,10 2 0,-9-3 0,0 1 0,1-1 0,-1 0 0,0 0 0,1 0 0,-1 0 0,0-1 0,1 0 0,-1 0 0,0 0 0,0 0 0,0-1 0,0 1 0,-1-1 0,12-4 0,6-4 0,0 0 0,36-20 0,-36 17 0,90-51 0,48-24 0,-130 74 0,-7 2 0,2 0 0,44-15 0,-16 9 0,-2-3 0,54-26 0,-101 45 0,6-3 0,0 0 0,0 1 0,1 0 0,1 0 0,-1 1 0,1 0 0,0 0 0,0 0 0,0 1 0,0 1 0,1 0 0,-1 0 0,1 0 0,0 1 0,-1 0 0,28 3 0,-34-2 0,0 1 0,-1 0 0,1 0 0,-1 0 0,0 0 0,0 1 0,0 0 0,-1 0 0,0 0 0,0 0 0,0 0 0,0 1 0,8 6 0,-8-5 0,1 0 0,0-1 0,0 0 0,1 0 0,0 0 0,1 0 0,15 5 0,48 5 0,-59-12 0,0 1 0,-1-1 0,1 1 0,-1 0 0,0 0 0,-1 1 0,1 0 0,11 6 0,-14-6 0,0 1 0,-1 0 0,-1 0 0,1 0 0,-1 1 0,-1-1 0,0 1 0,9 11 0,-9-10 0,1 0 0,1 0 0,0 0 0,12 7 0,-10-6 0,0-1 0,16 17 0,-7-1 0,0 0 0,19 40 0,-27-43 0,3 0 0,22 26 0,-20-26 0,25 40 0,-36-51 0,1-1 0,1 0 0,0 0 0,1 0 0,1 0 0,0-1 0,0 0 0,2 0 0,17 10 0,2 2 0,-14-8 0,0 1 0,-2 0 0,0 0 0,-1 1 0,-2 0 0,0 1 0,-1-1 0,8 18 0,-15-25 0,1 1 0,1-1 0,0 0 0,0 0 0,1 0 0,0 0 0,1-1 0,0 1 0,1-1 0,-1 0 0,13 6 0,12 7 0,-2 0 0,-2 2 0,33 28 0,-19-13 0,2-2 0,92 55 0,-125-82 0,1 0 0,1-1 0,0 0 0,0 0 0,1-1 0,-1 0 0,29 6 0,1-3 0,61 7 0,-1-1 0,-53-4 0,0 1 0,-1 2 0,-1 1 0,55 20 0,-78-23 0,-1 1 0,-1 1 0,-1 0 0,0 0 0,-2 1 0,27 23 0,-43-33 0,1 0 0,1 1 0,0 0 0,0-1 0,1 0 0,0 0 0,0 0 0,0 0 0,0 0 0,1-1 0,-1 0 0,1 0 0,0 0 0,0-1 0,1 1 0,7 0 0,12 0 0,-1-1 0,1 0 0,35-3 0,-21 2 0,-24-1 0,-1 0 0,0-1 0,0 0 0,-1-1 0,27-5 0,79-24 0,-108 28 0,101-36 0,-87 29 0,0 1 0,0 0 0,2 2 0,45-10 0,-62 15 0,0-1 0,0 0 0,-1 0 0,1 0 0,-2-1 0,1 0 0,-1 0 0,15-10 0,-13 8 0,-1 0 0,2 1 0,-1 0 0,2 0 0,23-6 0,-31 9 0,1 1 0,-1-1 0,0 0 0,0 0 0,0 0 0,0 0 0,-1-1 0,0 1 0,0-1 0,-1 0 0,0 0 0,0 0 0,-1-1 0,0 1 0,0-1 0,0 1 0,3-9 0,1-4 0,-1 0 0,-2-1 0,2-30 0,-4 25 0,-2 6 0,7-24 0,-5 35 0,-1 0 0,1 0 0,1 0 0,0 1 0,0-1 0,1 1 0,11-10 0,-10 9 0,1 1 0,0-1 0,1 1 0,0-1 0,1 2 0,0-1 0,0 0 0,0 1 0,16-5 0,389-121 0,-395 124 0,0 0 0,1 0 0,0 1 0,0 0 0,1 1 0,0 1 0,35-4 0,-52 7 0,0 0 0,0 0 0,0 0 0,0 0 0,0 1 0,-1-1 0,1 1 0,0-1 0,-1 1 0,1 0 0,0 0 0,-1 0 0,0 0 0,1 0 0,-1 0 0,4 2 0,-2 0 0,-1 0 0,0-1 0,0 1 0,0 0 0,-1 0 0,0 0 0,1 1 0,-2-1 0,4 5 0,-1 2 0,0 1 0,-1 0 0,0-1 0,-2 1 0,1 19 0,-4-23 0,2 1 0,0-1 0,0 0 0,1 0 0,1 0 0,0 0 0,7 11 0,-7-14 0,1-1 0,0 1 0,-1-1 0,2 1 0,-1-1 0,1 0 0,0 0 0,0 0 0,1 0 0,-1-1 0,1 1 0,0-1 0,0 0 0,10 3 0,8 1 0,1-1 0,0 0 0,50 6 0,82 0 0,-152-10 0,35 1 0,61-1 0,-89-1 0,0-1 0,-1 0 0,1 0 0,-1 0 0,0-1 0,1 0 0,-1-1 0,-1 1 0,1-1 0,10-4 0,39-14 0,22-8 0,-74 26 0,0-1 0,-1 0 0,0 0 0,0 0 0,0-1 0,-1 1 0,7-7 0,14-17 0,-3 0 0,24-37 0,-41 55 0,2 1 0,0 0 0,0 0 0,2 1 0,0-1 0,24-13 0,-16 10 0,29-23 0,-7-9 0,-33 34 0,0 1 0,1-1 0,1 1 0,1 0 0,0 0 0,1 0 0,16-8 0,-21 15 0,0-1 0,1 0 0,0 1 0,0 0 0,0 0 0,11-2 0,-9 2 0,-1 0 0,0 0 0,0 0 0,-1-1 0,11-3 0,2-4 0,33-21 0,-39 22 0,1-1 0,0 2 0,27-12 0,144-46 0,76-31 0,-205 71 0,-42 19 0,0-1 0,0 2 0,1-1 0,0 1 0,27-7 0,-27 10 0,2-1 0,-1-1 0,19-5 0,-32 8 0,0 0 0,0 0 0,0 0 0,-1 0 0,1-1 0,-1 1 0,0-1 0,0 1 0,-1-1 0,1 0 0,3-4 0,12-16 0,31-25 0,-39 39 0,1 0 0,1 0 0,0 1 0,1 0 0,21-10 0,2 1 0,2 2 0,82-26 0,-108 37 0,0 1 0,1 0 0,-1 0 0,1 1 0,0 0 0,0 0 0,0 1 0,1 0 0,-1 0 0,1 1 0,-1 0 0,0 0 0,1 1 0,16 2 0,-20 0 0,-2-1 0,1 1 0,0 0 0,-1 0 0,0 1 0,0 0 0,-1 0 0,13 7 0,14 7 0,-1-2 0,-20-9 0,0 0 0,1 0 0,1-1 0,-1-1 0,2 1 0,27 6 0,101 20 0,-84-17 0,120 19 0,-170-32 0,22 2 0,-1 1 0,47 10 0,-70-13 0,0 1 0,-1-1 0,1 1 0,-1 0 0,0 1 0,-1-1 0,0 1 0,0-1 0,0 1 0,0 0 0,-1 1 0,0-1 0,6 8 0,10 12 0,-16-16 0,1 1 0,0-1 0,1 0 0,1-1 0,0 1 0,1-1 0,1 0 0,-1 0 0,15 6 0,15 4 0,-26-12 0,0 1 0,0 0 0,-2 0 0,1 1 0,15 11 0,-18-10 0,0-1 0,0 1 0,2-1 0,0-1 0,0 1 0,19 7 0,171 68 0,-163-66 0,1-1 0,63 16 0,-81-25 0,2-1 0,-1-1 0,1 0 0,0-1 0,1-1 0,35 2 0,153-5 0,-92-1 0,-82 2 0,142-3 0,-150 1 0,0 0 0,0-2 0,53-9 0,182-45 0,-253 55 14,0 1-1,0-1 0,0 2 0,0-1 1,1 1-1,-1 0 0,1 1 1,14 0-1,4 1-508,0 2 0,37 5 0,-39-5-6331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28.07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2230 24575,'3'-3'0,"1"0"0,0 1 0,0 0 0,0-1 0,1 1 0,-1 1 0,0-1 0,1 0 0,-1 1 0,1 0 0,0 0 0,5 0 0,6 0 0,1 0 0,17 1 0,-25 2 0,0-1 0,1 1 0,-1 1 0,0 0 0,0 0 0,14 8 0,-17-8 0,1 1 0,-1-1 0,1-1 0,0 1 0,0-1 0,0 0 0,0-1 0,0 0 0,0 0 0,1 0 0,-1-1 0,12-1 0,3-4 0,-1-2 0,-1 0 0,1-1 0,-1-1 0,36-23 0,-48 27 0,1 1 0,-1 0 0,1 0 0,0 1 0,0 0 0,1 0 0,-1 1 0,0 1 0,1-1 0,-1 2 0,1-1 0,0 1 0,-1 0 0,1 1 0,-1 1 0,15 2 0,-14 0 0,0-1 0,0 1 0,0 1 0,0-1 0,0 2 0,-1-1 0,0 1 0,0 1 0,-1 0 0,0 0 0,0 1 0,-1 0 0,0 0 0,9 12 0,1 6 0,2 0 0,30 31 0,-39-48 0,0 0 0,0-1 0,1 0 0,0 0 0,1-1 0,-1 0 0,1-1 0,18 6 0,122 34 0,-18-5 0,8 6 0,-120-42 0,1-1 0,-1-1 0,34 0 0,20 2 0,-35 0 0,-1-1 0,1-2 0,0-2 0,-1-2 0,1-2 0,-1-1 0,52-14 0,45-25 0,-120 37 0,1-1 0,-1-1 0,-1 0 0,1-1 0,22-19 0,-34 25 0,0 0 0,1 1 0,-1 0 0,1 0 0,0 0 0,0 1 0,0 0 0,0 0 0,1 0 0,-1 1 0,12-1 0,9 0 0,41 3 0,-32 0 0,13-3 0,0-3 0,79-17 0,-62 9 0,39-8 0,-42 7 0,120-10 0,-179 24 0,-1-1 0,1 1 0,-1 0 0,1 0 0,-1 0 0,1 1 0,-1-1 0,1 1 0,-1 0 0,0 0 0,1 0 0,-1 0 0,0 1 0,0-1 0,1 1 0,-1 0 0,0 0 0,-1 0 0,1 0 0,0 0 0,-1 1 0,1-1 0,-1 1 0,0-1 0,0 1 0,0 0 0,0 0 0,0 0 0,0 0 0,-1 1 0,0-1 0,2 6 0,2 5 0,0 0 0,1-1 0,0 1 0,1-1 0,1 0 0,0-1 0,1 0 0,0 0 0,1-1 0,0 0 0,13 11 0,11 6 0,-10-7 0,0-2 0,36 22 0,22-3 0,-62-30 0,1 1 0,-1 1 0,35 23 0,-41-23 0,0-1 0,1-1 0,0 0 0,0-1 0,23 7 0,83 19 0,-108-30 0,52 8 0,9 2 0,-42-5 0,0-2 0,1-2 0,-1 0 0,1-3 0,34-1 0,163-28 0,-172 15 0,-1-2 0,71-30 0,-86 29 0,-11 3 0,56-14 0,-79 26 0,0-1 0,0-1 0,0 1 0,0-1 0,-1-1 0,1 0 0,-1 0 0,8-5 0,-11 5 0,1 0 0,0 0 0,-1-1 0,0 0 0,0 0 0,-1 0 0,1 0 0,-1 0 0,0-1 0,-1 0 0,4-7 0,48-140 0,-49 135 0,0 0 0,2-20 0,2-9 0,1 1 0,-8 34 0,0 0 0,0-1 0,1 2 0,1-1 0,0 0 0,1 1 0,0-1 0,1 1 0,10-16 0,6 2 0,-15 18 0,-1 0 0,0-1 0,0 1 0,-1-1 0,0 0 0,0 0 0,-1-1 0,0 1 0,4-12 0,1-17 0,-1-1 0,5-63 0,-13 94 0,1 0 0,1 1 0,-1-1 0,1 1 0,0 0 0,0-1 0,1 1 0,0 0 0,0 0 0,0 1 0,1-1 0,0 1 0,0-1 0,9-7 0,5-5 0,1 2 0,32-22 0,-31 23 0,171-104 0,-55 36 0,-51 29 0,-31 21 0,-2-2 0,49-42 0,-20 4 0,74-64 0,-151 133 0,-1 1 0,0-1 0,0 1 0,0-1 0,-1 0 0,1 0 0,-1 0 0,0 0 0,0 0 0,0-1 0,-1 1 0,1-1 0,-1 1 0,0-1 0,0-7 0,0-8 0,0 0 0,-4-28 0,2 17 0,0-4 0,0 8 0,0-1 0,-2 0 0,-9-44 0,7 52 0,0 0 0,2-1 0,0 1 0,2 0 0,1-30 0,0 40 0,1 0 0,1 0 0,0 0 0,0 0 0,1 0 0,0 0 0,1 1 0,0-1 0,0 1 0,1 0 0,0 0 0,13-15 0,1 2 0,0 1 0,2 1 0,0 1 0,2 1 0,0 1 0,0 1 0,31-16 0,-41 27 0,1 1 0,-1 0 0,1 1 0,-1 1 0,25-2 0,33-6 0,146-62 0,-81 23 0,-122 46 0,0 0 0,0 0 0,24 0 0,-25 3 0,0-1 0,0-1 0,0 0 0,19-6 0,-2-3 0,1 2 0,0 2 0,56-7 0,-63 10 0,46-14 0,-49 12 0,0 1 0,35-5 0,-53 10 0,0 0 0,0 0 0,0 0 0,0 1 0,-1-1 0,1 1 0,0 0 0,0 0 0,0 0 0,0 0 0,-1 0 0,1 1 0,-1-1 0,1 1 0,-1-1 0,1 1 0,-1 0 0,3 4 0,4 4 0,-1 0 0,0 1 0,7 13 0,-9-14 0,0-1 0,1 1 0,11 11 0,17 13 0,55 71 0,-71-80 0,1-2 0,2 0 0,0-2 0,1 0 0,1-1 0,30 18 0,-48-33 0,1 0 0,-1 0 0,0 1 0,0 0 0,-1 0 0,0 0 0,0 1 0,0 0 0,-1 0 0,0 0 0,0 0 0,3 11 0,12 21 0,9 0 0,-21-31 0,-1 0 0,0 1 0,9 16 0,17 53 0,8 18 0,-34-82 0,0 0 0,-1 1 0,-1-1 0,0 1 0,-1 0 0,3 29 0,-7 95 0,-1-66 0,0-41 0,-9 53 0,5-51 0,-2 43 0,9-26 0,1-1 0,10 56 0,30 96 0,-32-158 0,5 21 0,39 103 0,-43-135 0,-8-24 0,0 0 0,0 1 0,1-2 0,6 11 0,72 115 0,-67-112 0,30 35 0,-15-21 0,-3-6 0,-19-22 0,-1 0 0,0 0 0,0 0 0,7 15 0,3 6 0,0-1 0,2-1 0,1 0 0,1-1 0,30 28 0,-47-51 0,20 21 0,2-2 0,39 27 0,-55-43 0,0 0 0,0-1 0,1 0 0,0-1 0,0 0 0,0-1 0,0 0 0,1 0 0,-1-2 0,22 2 0,-22-3 0,1-1 0,0 0 0,-1-1 0,0 0 0,1-1 0,-1 0 0,0 0 0,0-1 0,0-1 0,-1 0 0,0-1 0,0 1 0,0-2 0,-1 0 0,17-14 0,1-7 0,-20 20 0,1 1 0,-1-1 0,18-11 0,120-85 0,-130 93 0,1 0 0,0 1 0,0 1 0,1 0 0,0 1 0,30-9 0,113-21 0,-85 23 0,215-61 0,-277 73 0,0 0 0,1 0 0,-1 2 0,1 0 0,-1 0 0,1 1 0,-1 1 0,1 0 0,-1 1 0,1 1 0,-1 0 0,0 0 0,0 2 0,0-1 0,-1 2 0,0 0 0,15 9 0,-15-8 0,0 0 0,0-1 0,1 0 0,0-1 0,14 4 0,71 13 0,-18-4 0,-10 7 0,-21-7 0,-22-9 0,0-1 0,1-2 0,0-1 0,0-1 0,55 1 0,86 7 0,-22 0 0,-125-11 0,0-2 0,-1 0 0,1-2 0,40-9 0,-52 10 0,1-1 0,-1 0 0,0-1 0,0 0 0,17-11 0,-8 3 0,1 1 0,0 0 0,1 1 0,-1 2 0,2 0 0,-1 1 0,45-8 0,42-5 0,-50 8 0,97-7 0,152 20 0,15-2 0,-281-1 0,74-13 0,-96 10 0,0 0 0,0-1 0,0-1 0,-1 0 0,0-1 0,17-12 0,-8 5 0,30-13 0,-24 13 0,24-11 0,116-35 0,-161 57 0,21-5 0,37-6 0,-59 13 0,1 1 0,0 1 0,0 0 0,0 0 0,0 1 0,21 5 0,44 14 0,87 16 0,-85-24 0,-1 3 0,88 28 0,-148-36 0,-1 2 0,1-1 0,-1 2 0,-1 0 0,25 21 0,-15-13 0,-12-9 0,0-1 0,1 0 0,0-1 0,24 7 0,-17-7 0,30 16 0,7 10 0,1-4 0,83 30 0,-6-21 0,-103-29 0,0 2 0,-1 2 0,0 1 0,45 27 0,-58-31 0,0 0 0,0-2 0,1 0 0,0-1 0,0-1 0,1-1 0,0-1 0,-1-1 0,2-1 0,-1-1 0,40-3 0,-50-1 0,-1 0 0,0-1 0,1 0 0,-2-1 0,1 0 0,0 0 0,-1-2 0,0 1 0,10-9 0,-3 3 0,34-18 0,266-118 0,-129 67 0,-164 73 0,1 1 0,0 1 0,0 1 0,0 2 0,51-2 0,652-16 0,-223-6 0,-446 27 0,55 2 0,-106-2 0,0 2 0,0-1 0,0 1 0,0 0 0,-1 1 0,1 0 0,12 7 0,1 3 0,24 18 0,-32-21 0,1 0 0,0-1 0,1 0 0,29 12 0,-10-12 0,0-1 0,0-2 0,54 3 0,-48-6 0,0 2 0,45 12 0,-54-11-273,0 0 0,1-2 0,-1-1 0,48-2 0,-56-1-6553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42.82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1396 24575,'34'-20'0,"54"-25"0,-45 24 0,95-43 0,3 5 0,214-57 0,-252 90 0,2 5 0,0 4 0,1 5 0,152 1 0,-218 12 0,47 7 0,-71-5 0,1 1 0,0 1 0,-1 0 0,0 1 0,21 10 0,-31-12 0,-1-1 0,1 1 0,-1 0 0,0 0 0,0 1 0,-1 0 0,7 8 0,28 44 0,-2-3 0,4-8 0,3-3 0,51 42 0,-6-6 0,-87-78 0,193 168 0,-166-147 0,1-1 0,1-2 0,1-1 0,0-2 0,37 14 0,34 13 0,-21-7 0,-63-31 0,0 0 0,0-2 0,0 0 0,1-1 0,-1-1 0,39-2 0,-29 0 0,-12-1 0,0 0 0,0-1 0,0 0 0,-1-2 0,17-6 0,-15 5 0,1 0 0,0 1 0,29-3 0,128-20 0,-39 5 0,215-47 0,-236 43 0,-95 23 0,-1-1 0,1-1 0,-1 0 0,-1-2 0,38-20 0,4-8 0,-20 12 0,-1-2 0,38-32 0,450-377 0,-520 429 0,0 1 0,0 1 0,0 0 0,1 0 0,0 1 0,13-4 0,-11 4 0,0-1 0,-1 0 0,14-8 0,-21 10 0,1 0 0,-1 0 0,-1 0 0,1-1 0,0 1 0,0-1 0,-1 0 0,0 1 0,1-1 0,-1-1 0,0 1 0,-1 0 0,1 0 0,1-5 0,11-43 0,-13 41 0,1 1 0,1-1 0,0 1 0,0 0 0,1 0 0,0 0 0,8-13 0,9-5 0,46-45 0,-34 37 0,-12 13 0,-11 10 0,0 1 0,1 1 0,19-16 0,-6 7 0,-1-1 0,-1-1 0,-1-1 0,25-34 0,-27 32 0,170-230 0,-166 220 0,-19 29 0,4-7 0,0 1 0,1 0 0,0 0 0,14-12 0,-21 21 0,0 1 0,0-1 0,0 1 0,0-1 0,0 1 0,0 0 0,0 0 0,0 0 0,0 0 0,1 0 0,-1 0 0,0 0 0,1 1 0,-1-1 0,0 1 0,1 0 0,-1 0 0,1 0 0,-1 0 0,1 0 0,-1 0 0,0 1 0,1-1 0,-1 1 0,0 0 0,1-1 0,-1 1 0,0 0 0,0 0 0,0 1 0,1-1 0,1 2 0,2 1 0,0 1 0,0-2 0,0 1 0,1-1 0,0 0 0,-1 0 0,1 0 0,11 1 0,3 0 0,34 1 0,20 3 0,10 10 0,168 28 0,-181-34 0,-37-6 0,59 3 0,-75-8 0,-1 1 0,1 0 0,-1 2 0,0 0 0,0 1 0,-1 0 0,1 2 0,-1 0 0,0 1 0,-1 0 0,0 2 0,20 15 0,-13-9 0,-1 1 0,22 21 0,-36-30 0,0 0 0,-1 1 0,0-1 0,-1 2 0,0-1 0,0 1 0,-1 0 0,4 12 0,-9-22 0,37 90 0,-32-80 0,1 1 0,0-1 0,1-1 0,0 1 0,0-1 0,11 10 0,82 68 0,-83-74 0,0-1 0,1-1 0,1 0 0,23 9 0,23 10 0,-2 4 0,95 64 0,-58-33 0,-54-38 0,-28-18 0,0 1 0,23 19 0,6 7 0,-16-12 0,42 41 0,-63-55 0,0 1 0,-1 0 0,-1 1 0,1 0 0,-2 0 0,0 1 0,11 27 0,-7-14 0,1-1 0,1 0 0,31 44 0,62 61 0,-79-102 0,31 26 0,10 9 0,-56-51 0,0-1 0,22 17 0,-28-24 0,0 0 0,0-1 0,0 0 0,0 0 0,1-1 0,0 1 0,-1-2 0,14 3 0,46 2 0,116-6 0,-88-2 0,207-14 0,-223 9 0,22-3 0,-88 8 0,0-1 0,0-1 0,0 1 0,0-2 0,21-11 0,72-44 0,230-143 0,-308 184 0,0 1 0,2 1 0,0 2 0,1 0 0,57-17 0,-86 31 0,1 1 0,0-1 0,0 1 0,0 0 0,0 0 0,0 0 0,0 0 0,0 0 0,-1 0 0,1 0 0,0 1 0,0-1 0,0 1 0,0-1 0,-1 1 0,1 0 0,0 0 0,0 0 0,-1 0 0,1 0 0,-1 0 0,1 0 0,1 2 0,2 3 0,0 1 0,0-1 0,-1 0 0,6 13 0,10 13 0,-3-13 0,0-1 0,1-1 0,1 0 0,1-2 0,0 0 0,37 19 0,-15-12 0,1-1 0,71 22 0,-73-32 0,0-1 0,1-2 0,1-2 0,46 1 0,174-10 0,-99-1 0,-118 1 0,1-2 0,47-12 0,3 0 0,-45 10 0,0-3 0,0-2 0,-1-2 0,86-37 0,-46 13 0,-61 27 0,-1-1 0,0-1 0,42-27 0,-34 17 0,53-25 0,-27 17 0,-33 14 0,-22 11 0,0 1 0,1 0 0,-1 1 0,1 0 0,0 1 0,1-1 0,-1 2 0,11-3 0,-4 3 0,0-2 0,-1 1 0,0-2 0,0 0 0,0-1 0,-1 0 0,21-13 0,-10 6 0,-1 1 0,1 2 0,1 0 0,0 2 0,0 1 0,1 1 0,0 1 0,0 1 0,0 2 0,37 0 0,-33 4 0,-1 1 0,1 1 0,-1 2 0,0 1 0,42 15 0,139 70 0,-67-27 0,-40-20 0,162 94 0,-236-124 0,0-1 0,1-1 0,1-2 0,0-1 0,35 6 0,45 14 0,-84-23 0,1-1 0,0-2 0,0-1 0,0-1 0,58-4 0,-25 0 0,21-2 0,-1-3 0,0-4 0,-1-4 0,0-3 0,-1-4 0,110-46 0,-163 56 0,-1-2 0,0-1 0,-1-2 0,-1 0 0,25-23 0,-42 34 0,5-2 0,-1 0 0,1 2 0,0-1 0,22-7 0,-26 11 0,1 0 0,0-1 0,-1 0 0,0-1 0,0 1 0,0-1 0,0-1 0,-1 0 0,0 0 0,0 0 0,0-1 0,5-8 0,-5 8 0,-1 0 0,1 0 0,0 0 0,1 1 0,-1 0 0,1 0 0,0 1 0,1 0 0,-1 0 0,1 1 0,0 0 0,1 1 0,-1 0 0,0 0 0,12-1 0,19-3 0,1 1 0,48 1 0,-87 5 0,366-2 0,-205 4 0,-118-1 0,0 3 0,0 2 0,47 12 0,-90-18 0,29 6 0,0 2 0,0 1 0,-1 1 0,47 23 0,-49-16 0,37 29 0,8 5 0,-56-41 0,0-2 0,0 0 0,1-1 0,0-1 0,22 5 0,96 13 0,-95-18 0,39 4 0,-44-6 0,0 1 0,0 1 0,37 13 0,-51-13 0,0 0 0,1-1 0,0-2 0,31 2 0,96-6 0,-64-1 0,-29 2 0,0-3 0,-1-2 0,0-3 0,0-2 0,-1-2 0,82-30 0,-41 1-51,-52 21-278,1 2 1,1 2-1,68-15 1,-88 27-6498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8:37.889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1 3472 24575,'0'5'0,"2"-1"0,-1 0 0,1 0 0,0 1 0,0-1 0,1 0 0,0 0 0,4 4 0,5 7 0,1 4 0,90 120 0,-78-110 0,1-1 0,58 45 0,-75-66 0,1-1 0,0 1 0,1-1 0,0-1 0,1 1 0,0-1 0,0-1 0,24 8 0,-13-6 0,-1-1 0,2-1 0,-1 0 0,37 3 0,85 14 0,-109-15 0,1 0 0,0-1 0,58 3 0,-75-8 0,0 0 0,0 0 0,0-1 0,0 0 0,33-5 0,-44 4 0,-1 0 0,1 0 0,-1 0 0,0 0 0,0-1 0,-1 1 0,1-1 0,-1-1 0,0 1 0,0 0 0,-1-1 0,0 0 0,0 0 0,0 0 0,5-5 0,47-56 0,-22 24 0,-28 31 0,-1 0 0,0-1 0,-1 1 0,-1-1 0,3-12 0,7-55 0,-15 8 0,-2 47 0,7-44 0,-1 56 0,0 0 0,1 0 0,1 1 0,14-18 0,42-38 0,-58 62 0,0 1 0,0-1 0,1 1 0,-1 0 0,1-1 0,0 1 0,1 0 0,-1 1 0,1-1 0,0 1 0,0-1 0,1 1 0,-1 0 0,1 0 0,0 1 0,-1-1 0,1 1 0,1 0 0,-1 0 0,0 0 0,0 1 0,1-1 0,-1 1 0,0 0 0,1 0 0,-1 1 0,0-1 0,0 1 0,1 0 0,-1 0 0,0 0 0,6 2 0,13 4 0,0 0 0,-1 1 0,25 11 0,-35-12 0,0-1 0,1-1 0,0 1 0,1-2 0,0 1 0,0-1 0,1-1 0,-1 0 0,24 3 0,-31-5 0,1-1 0,-1 0 0,1 0 0,0 0 0,-1 0 0,1-1 0,-1 0 0,1-1 0,-1 1 0,0-1 0,0 0 0,0-1 0,-1 1 0,1-1 0,-1 0 0,0-1 0,0 1 0,-1-1 0,0 0 0,0 0 0,11-7 0,0-2 0,-1 0 0,0 0 0,-2-1 0,-1 0 0,-1 0 0,-1-1 0,17-26 0,-20 23 0,2-1 0,2 2 0,23-24 0,-31 36 0,0 0 0,0 0 0,1 1 0,0 0 0,1 0 0,0 0 0,0 0 0,0 1 0,1-1 0,0 1 0,0 0 0,0 1 0,0-1 0,1 1 0,0 1 0,0-1 0,12-1 0,-13 2 0,-1 1 0,1-1 0,0 1 0,0 0 0,0 0 0,-1 1 0,1 0 0,0 0 0,-1 0 0,1 0 0,-1 1 0,1-1 0,-1 1 0,0 1 0,0-1 0,-1 1 0,1 0 0,-1-1 0,0 2 0,7 3 0,-1 1 0,-7-4 0,1 0 0,0 0 0,0 0 0,1-1 0,0 1 0,9 2 0,-9-4 0,0 1 0,-1 0 0,0 0 0,1 0 0,-2 1 0,1 0 0,-1-1 0,0 1 0,0 0 0,8 8 0,-2 1 0,-1 0 0,12 20 0,-11-16 0,16 19 0,-19-25 0,-1 1 0,0 0 0,-2 0 0,0 0 0,2 15 0,-2-10 0,0-1 0,12 18 0,-4-5 0,-11-23 0,0 1 0,0-1 0,10 13 0,-11-17 0,0 0 0,1 0 0,-1-1 0,1 1 0,-1 0 0,1-1 0,0 1 0,0 0 0,0-1 0,0 0 0,1 1 0,-1-1 0,0 0 0,1 0 0,6 1 0,14 1 0,1 0 0,0-2 0,-1 1 0,1-2 0,0 0 0,39-3 0,10 1 0,-50 2 0,-1-1 0,44-4 0,-55 3 0,0 0 0,-1 0 0,1-1 0,-1 0 0,0 0 0,0-1 0,13-5 0,65-34 0,-61 27 0,52-20 0,-74 33 0,1 0 0,-1 0 0,-1-1 0,1 1 0,-1-1 0,5-4 0,23-15 0,-16 14 0,11-7 0,39-15 0,-58 27 0,0-1 0,-1 1 0,0-1 0,-1 0 0,1 0 0,-2-1 0,1 1 0,-1-1 0,-1 0 0,0 0 0,0 0 0,5-12 0,-1-1 0,-2 1 0,-1-1 0,3-23 0,-4-101 0,-7 94 0,18-92 0,-6 108 0,5-19 0,-4-1 0,0-54 0,-10 92 0,1 0 0,0 1 0,2-1 0,1 1 0,1-1 0,2 1 0,18-26 0,8-12 0,24-64 0,-36 68 0,59-87 0,-70 121 0,-3 4 0,0-1 0,1 1 0,1 0 0,0 1 0,25-18 0,-15 13 0,-1 0 0,-1 0 0,0-1 0,-3-1 0,22-26 0,43-87 0,-6 9 0,1 24 0,116-108 0,-187 200 0,1 0 0,-1 1 0,1-1 0,1 1 0,-1-1 0,1 1 0,-1 0 0,2 0 0,-1 1 0,0-1 0,12-3 0,-7 4 0,0-1 0,0 1 0,0 1 0,1-1 0,-1 1 0,0 1 0,16-1 0,2 0 0,-4 1 0,0-1 0,0 0 0,32-5 0,-48 5 0,0-1 0,0 0 0,-1 0 0,1 0 0,-1-1 0,0 0 0,0 0 0,0 0 0,-1 0 0,0-1 0,0 1 0,9-8 0,22-18 0,-3-1 0,51-57 0,-12 11 0,-5 4 0,-60 61 0,0 0 0,-2 0 0,0-1 0,7-21 0,-9 0 0,-2 0 0,-6-47 0,0 19 0,3 40 0,1-1 0,2 0 0,12-30 0,4 9 0,2 1 0,4 1 0,35-41 0,116-110 0,-174 190 0,4-5 0,2 0 0,-1 0 0,1 1 0,1-1 0,19-10 0,-25 15 0,1 0 0,-1 1 0,0 0 0,1 0 0,0-1 0,-1 1 0,1 0 0,0 1 0,0-1 0,0 0 0,0 1 0,0-1 0,0 1 0,0 0 0,0-1 0,0 1 0,1 0 0,-1 1 0,0-1 0,0 0 0,0 1 0,0-1 0,0 1 0,4 1 0,5 2 0,-1 0 0,0 0 0,0 1 0,-1-1 0,0 2 0,0-1 0,-1 1 0,14 10 0,-11-8 0,1 1 0,1-1 0,23 10 0,-18-12 0,0 0 0,0 0 0,1-1 0,27 4 0,-25-5 0,0 1 0,-1 0 0,32 11 0,-49-14 0,-1 0 0,1 1 0,-1-1 0,0 1 0,0 0 0,-1 0 0,1 0 0,-1 0 0,0 0 0,-1 0 0,1 0 0,-1 0 0,0 1 0,2 5 0,2 8 0,5 28 0,-10-37 0,5 194 0,-9-113 0,2-42 0,-1-22 0,1-1 0,3 0 0,1 1 0,10 26 0,-6-40 0,1 0 0,1 0 0,0 0 0,1-1 0,1 0 0,0-1 0,16 11 0,-7-5 0,25 25 0,-4 10 0,-4 2 0,-3 0 0,38 100 0,-44-99 0,-18-37 0,-1-1 0,-2 1 0,-1 1 0,3 17 0,-6 107 0,-6-91 0,5-1 0,15 65 0,-6-74 0,-6-16 0,13 26 0,-14-42 0,0 0 0,2 0 0,-1 0 0,2 0 0,-1-1 0,2 0 0,9 8 0,78 63 0,-63-53 0,-20-15 0,22 19 0,56 59 0,-7-8 0,-52-38 0,-24-31 0,1-1 0,0 1 0,16 13 0,-20-21 0,-1 0 0,1 0 0,0-1 0,0 1 0,1-1 0,-1 1 0,1-1 0,0 0 0,0 0 0,0-1 0,0 1 0,1 0 0,-1-1 0,1 0 0,10 2 0,-9-3 0,0 1 0,1-1 0,-1 0 0,0 0 0,1 0 0,-1 0 0,0-1 0,1 0 0,-1 0 0,0 0 0,0 0 0,0-1 0,0 1 0,-1-1 0,12-4 0,6-4 0,0 0 0,36-20 0,-36 17 0,90-51 0,48-24 0,-130 74 0,-7 2 0,2 0 0,44-15 0,-16 9 0,-2-3 0,54-26 0,-101 45 0,6-3 0,0 0 0,0 1 0,1 0 0,1 0 0,-1 1 0,1 0 0,0 0 0,0 0 0,0 1 0,0 1 0,1 0 0,-1 0 0,1 0 0,0 1 0,-1 0 0,28 3 0,-34-2 0,0 1 0,-1 0 0,1 0 0,-1 0 0,0 0 0,0 1 0,0 0 0,-1 0 0,0 0 0,0 0 0,0 0 0,0 1 0,8 6 0,-8-5 0,1 0 0,0-1 0,0 0 0,1 0 0,0 0 0,1 0 0,15 5 0,48 5 0,-59-12 0,0 1 0,-1-1 0,1 1 0,-1 0 0,0 0 0,-1 1 0,1 0 0,11 6 0,-14-6 0,0 1 0,-1 0 0,-1 0 0,1 0 0,-1 1 0,-1-1 0,0 1 0,9 11 0,-9-10 0,1 0 0,1 0 0,0 0 0,12 7 0,-10-6 0,0-1 0,16 17 0,-7-1 0,0 0 0,19 40 0,-27-43 0,3 0 0,22 26 0,-20-26 0,25 40 0,-36-51 0,1-1 0,1 0 0,0 0 0,1 0 0,1 0 0,0-1 0,0 0 0,2 0 0,17 10 0,2 2 0,-14-8 0,0 1 0,-2 0 0,0 0 0,-1 1 0,-2 0 0,0 1 0,-1-1 0,8 18 0,-15-25 0,1 1 0,1-1 0,0 0 0,0 0 0,1 0 0,0 0 0,1-1 0,0 1 0,1-1 0,-1 0 0,13 6 0,12 7 0,-2 0 0,-2 2 0,33 28 0,-19-13 0,2-2 0,92 55 0,-125-82 0,1 0 0,1-1 0,0 0 0,0 0 0,1-1 0,-1 0 0,29 6 0,1-3 0,61 7 0,-1-1 0,-53-4 0,0 1 0,-1 2 0,-1 1 0,55 20 0,-78-23 0,-1 1 0,-1 1 0,-1 0 0,0 0 0,-2 1 0,27 23 0,-43-33 0,1 0 0,1 1 0,0 0 0,0-1 0,1 0 0,0 0 0,0 0 0,0 0 0,0 0 0,1-1 0,-1 0 0,1 0 0,0 0 0,0-1 0,1 1 0,7 0 0,12 0 0,-1-1 0,1 0 0,35-3 0,-21 2 0,-24-1 0,-1 0 0,0-1 0,0 0 0,-1-1 0,27-5 0,79-24 0,-108 28 0,101-36 0,-87 29 0,0 1 0,0 0 0,2 2 0,45-10 0,-62 15 0,0-1 0,0 0 0,-1 0 0,1 0 0,-2-1 0,1 0 0,-1 0 0,15-10 0,-13 8 0,-1 0 0,2 1 0,-1 0 0,2 0 0,23-6 0,-31 9 0,1 1 0,-1-1 0,0 0 0,0 0 0,0 0 0,0 0 0,-1-1 0,0 1 0,0-1 0,-1 0 0,0 0 0,0 0 0,-1-1 0,0 1 0,0-1 0,0 1 0,3-9 0,1-4 0,-1 0 0,-2-1 0,2-30 0,-4 25 0,-2 6 0,7-24 0,-5 35 0,-1 0 0,1 0 0,1 0 0,0 1 0,0-1 0,1 1 0,11-10 0,-10 9 0,1 1 0,0-1 0,1 1 0,0-1 0,1 2 0,0-1 0,0 0 0,0 1 0,16-5 0,389-121 0,-395 124 0,0 0 0,1 0 0,0 1 0,0 0 0,1 1 0,0 1 0,35-4 0,-52 7 0,0 0 0,0 0 0,0 0 0,0 0 0,0 1 0,-1-1 0,1 1 0,0-1 0,-1 1 0,1 0 0,0 0 0,-1 0 0,0 0 0,1 0 0,-1 0 0,4 2 0,-2 0 0,-1 0 0,0-1 0,0 1 0,0 0 0,-1 0 0,0 0 0,1 1 0,-2-1 0,4 5 0,-1 2 0,0 1 0,-1 0 0,0-1 0,-2 1 0,1 19 0,-4-23 0,2 1 0,0-1 0,0 0 0,1 0 0,1 0 0,0 0 0,7 11 0,-7-14 0,1-1 0,0 1 0,-1-1 0,2 1 0,-1-1 0,1 0 0,0 0 0,0 0 0,1 0 0,-1-1 0,1 1 0,0-1 0,0 0 0,10 3 0,8 1 0,1-1 0,0 0 0,50 6 0,82 0 0,-152-10 0,35 1 0,61-1 0,-89-1 0,0-1 0,-1 0 0,1 0 0,-1 0 0,0-1 0,1 0 0,-1-1 0,-1 1 0,1-1 0,10-4 0,39-14 0,22-8 0,-74 26 0,0-1 0,-1 0 0,0 0 0,0 0 0,0-1 0,-1 1 0,7-7 0,14-17 0,-3 0 0,24-37 0,-41 55 0,2 1 0,0 0 0,0 0 0,2 1 0,0-1 0,24-13 0,-16 10 0,29-23 0,-7-9 0,-33 34 0,0 1 0,1-1 0,1 1 0,1 0 0,0 0 0,1 0 0,16-8 0,-21 15 0,0-1 0,1 0 0,0 1 0,0 0 0,0 0 0,11-2 0,-9 2 0,-1 0 0,0 0 0,0 0 0,-1-1 0,11-3 0,2-4 0,33-21 0,-39 22 0,1-1 0,0 2 0,27-12 0,144-46 0,76-31 0,-205 71 0,-42 19 0,0-1 0,0 2 0,1-1 0,0 1 0,27-7 0,-27 10 0,2-1 0,-1-1 0,19-5 0,-32 8 0,0 0 0,0 0 0,0 0 0,-1 0 0,1-1 0,-1 1 0,0-1 0,0 1 0,-1-1 0,1 0 0,3-4 0,12-16 0,31-25 0,-39 39 0,1 0 0,1 0 0,0 1 0,1 0 0,21-10 0,2 1 0,2 2 0,82-26 0,-108 37 0,0 1 0,1 0 0,-1 0 0,1 1 0,0 0 0,0 0 0,0 1 0,1 0 0,-1 0 0,1 1 0,-1 0 0,0 0 0,1 1 0,16 2 0,-20 0 0,-2-1 0,1 1 0,0 0 0,-1 0 0,0 1 0,0 0 0,-1 0 0,13 7 0,14 7 0,-1-2 0,-20-9 0,0 0 0,1 0 0,1-1 0,-1-1 0,2 1 0,27 6 0,101 20 0,-84-17 0,120 19 0,-170-32 0,22 2 0,-1 1 0,47 10 0,-70-13 0,0 1 0,-1-1 0,1 1 0,-1 0 0,0 1 0,-1-1 0,0 1 0,0-1 0,0 1 0,0 0 0,-1 1 0,0-1 0,6 8 0,10 12 0,-16-16 0,1 1 0,0-1 0,1 0 0,1-1 0,0 1 0,1-1 0,1 0 0,-1 0 0,15 6 0,15 4 0,-26-12 0,0 1 0,0 0 0,-2 0 0,1 1 0,15 11 0,-18-10 0,0-1 0,0 1 0,2-1 0,0-1 0,0 1 0,19 7 0,171 68 0,-163-66 0,1-1 0,63 16 0,-81-25 0,2-1 0,-1-1 0,1 0 0,0-1 0,1-1 0,35 2 0,153-5 0,-92-1 0,-82 2 0,142-3 0,-150 1 0,0 0 0,0-2 0,53-9 0,182-45 0,-253 55 14,0 1-1,0-1 0,0 2 0,0-1 1,1 1-1,-1 0 0,1 1 1,14 0-1,4 1-508,0 2 0,37 5 0,-39-5-6331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28.072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1 2230 24575,'3'-3'0,"1"0"0,0 1 0,0 0 0,0-1 0,1 1 0,-1 1 0,0-1 0,1 0 0,-1 1 0,1 0 0,0 0 0,5 0 0,6 0 0,1 0 0,17 1 0,-25 2 0,0-1 0,1 1 0,-1 1 0,0 0 0,0 0 0,14 8 0,-17-8 0,1 1 0,-1-1 0,1-1 0,0 1 0,0-1 0,0 0 0,0-1 0,0 0 0,0 0 0,1 0 0,-1-1 0,12-1 0,3-4 0,-1-2 0,-1 0 0,1-1 0,-1-1 0,36-23 0,-48 27 0,1 1 0,-1 0 0,1 0 0,0 1 0,0 0 0,1 0 0,-1 1 0,0 1 0,1-1 0,-1 2 0,1-1 0,0 1 0,-1 0 0,1 1 0,-1 1 0,15 2 0,-14 0 0,0-1 0,0 1 0,0 1 0,0-1 0,0 2 0,-1-1 0,0 1 0,0 1 0,-1 0 0,0 0 0,0 1 0,-1 0 0,0 0 0,9 12 0,1 6 0,2 0 0,30 31 0,-39-48 0,0 0 0,0-1 0,1 0 0,0 0 0,1-1 0,-1 0 0,1-1 0,18 6 0,122 34 0,-18-5 0,8 6 0,-120-42 0,1-1 0,-1-1 0,34 0 0,20 2 0,-35 0 0,-1-1 0,1-2 0,0-2 0,-1-2 0,1-2 0,-1-1 0,52-14 0,45-25 0,-120 37 0,1-1 0,-1-1 0,-1 0 0,1-1 0,22-19 0,-34 25 0,0 0 0,1 1 0,-1 0 0,1 0 0,0 0 0,0 1 0,0 0 0,0 0 0,1 0 0,-1 1 0,12-1 0,9 0 0,41 3 0,-32 0 0,13-3 0,0-3 0,79-17 0,-62 9 0,39-8 0,-42 7 0,120-10 0,-179 24 0,-1-1 0,1 1 0,-1 0 0,1 0 0,-1 0 0,1 1 0,-1-1 0,1 1 0,-1 0 0,0 0 0,1 0 0,-1 0 0,0 1 0,0-1 0,1 1 0,-1 0 0,0 0 0,-1 0 0,1 0 0,0 0 0,-1 1 0,1-1 0,-1 1 0,0-1 0,0 1 0,0 0 0,0 0 0,0 0 0,0 0 0,-1 1 0,0-1 0,2 6 0,2 5 0,0 0 0,1-1 0,0 1 0,1-1 0,1 0 0,0-1 0,1 0 0,0 0 0,1-1 0,0 0 0,13 11 0,11 6 0,-10-7 0,0-2 0,36 22 0,22-3 0,-62-30 0,1 1 0,-1 1 0,35 23 0,-41-23 0,0-1 0,1-1 0,0 0 0,0-1 0,23 7 0,83 19 0,-108-30 0,52 8 0,9 2 0,-42-5 0,0-2 0,1-2 0,-1 0 0,1-3 0,34-1 0,163-28 0,-172 15 0,-1-2 0,71-30 0,-86 29 0,-11 3 0,56-14 0,-79 26 0,0-1 0,0-1 0,0 1 0,0-1 0,-1-1 0,1 0 0,-1 0 0,8-5 0,-11 5 0,1 0 0,0 0 0,-1-1 0,0 0 0,0 0 0,-1 0 0,1 0 0,-1 0 0,0-1 0,-1 0 0,4-7 0,48-140 0,-49 135 0,0 0 0,2-20 0,2-9 0,1 1 0,-8 34 0,0 0 0,0-1 0,1 2 0,1-1 0,0 0 0,1 1 0,0-1 0,1 1 0,10-16 0,6 2 0,-15 18 0,-1 0 0,0-1 0,0 1 0,-1-1 0,0 0 0,0 0 0,-1-1 0,0 1 0,4-12 0,1-17 0,-1-1 0,5-63 0,-13 94 0,1 0 0,1 1 0,-1-1 0,1 1 0,0 0 0,0-1 0,1 1 0,0 0 0,0 0 0,0 1 0,1-1 0,0 1 0,0-1 0,9-7 0,5-5 0,1 2 0,32-22 0,-31 23 0,171-104 0,-55 36 0,-51 29 0,-31 21 0,-2-2 0,49-42 0,-20 4 0,74-64 0,-151 133 0,-1 1 0,0-1 0,0 1 0,0-1 0,-1 0 0,1 0 0,-1 0 0,0 0 0,0 0 0,0-1 0,-1 1 0,1-1 0,-1 1 0,0-1 0,0-7 0,0-8 0,0 0 0,-4-28 0,2 17 0,0-4 0,0 8 0,0-1 0,-2 0 0,-9-44 0,7 52 0,0 0 0,2-1 0,0 1 0,2 0 0,1-30 0,0 40 0,1 0 0,1 0 0,0 0 0,0 0 0,1 0 0,0 0 0,1 1 0,0-1 0,0 1 0,1 0 0,0 0 0,13-15 0,1 2 0,0 1 0,2 1 0,0 1 0,2 1 0,0 1 0,0 1 0,31-16 0,-41 27 0,1 1 0,-1 0 0,1 1 0,-1 1 0,25-2 0,33-6 0,146-62 0,-81 23 0,-122 46 0,0 0 0,0 0 0,24 0 0,-25 3 0,0-1 0,0-1 0,0 0 0,19-6 0,-2-3 0,1 2 0,0 2 0,56-7 0,-63 10 0,46-14 0,-49 12 0,0 1 0,35-5 0,-53 10 0,0 0 0,0 0 0,0 0 0,0 1 0,-1-1 0,1 1 0,0 0 0,0 0 0,0 0 0,0 0 0,-1 0 0,1 1 0,-1-1 0,1 1 0,-1-1 0,1 1 0,-1 0 0,3 4 0,4 4 0,-1 0 0,0 1 0,7 13 0,-9-14 0,0-1 0,1 1 0,11 11 0,17 13 0,55 71 0,-71-80 0,1-2 0,2 0 0,0-2 0,1 0 0,1-1 0,30 18 0,-48-33 0,1 0 0,-1 0 0,0 1 0,0 0 0,-1 0 0,0 0 0,0 1 0,0 0 0,-1 0 0,0 0 0,0 0 0,3 11 0,12 21 0,9 0 0,-21-31 0,-1 0 0,0 1 0,9 16 0,17 53 0,8 18 0,-34-82 0,0 0 0,-1 1 0,-1-1 0,0 1 0,-1 0 0,3 29 0,-7 95 0,-1-66 0,0-41 0,-9 53 0,5-51 0,-2 43 0,9-26 0,1-1 0,10 56 0,30 96 0,-32-158 0,5 21 0,39 103 0,-43-135 0,-8-24 0,0 0 0,0 1 0,1-2 0,6 11 0,72 115 0,-67-112 0,30 35 0,-15-21 0,-3-6 0,-19-22 0,-1 0 0,0 0 0,0 0 0,7 15 0,3 6 0,0-1 0,2-1 0,1 0 0,1-1 0,30 28 0,-47-51 0,20 21 0,2-2 0,39 27 0,-55-43 0,0 0 0,0-1 0,1 0 0,0-1 0,0 0 0,0-1 0,0 0 0,1 0 0,-1-2 0,22 2 0,-22-3 0,1-1 0,0 0 0,-1-1 0,0 0 0,1-1 0,-1 0 0,0 0 0,0-1 0,0-1 0,-1 0 0,0-1 0,0 1 0,0-2 0,-1 0 0,17-14 0,1-7 0,-20 20 0,1 1 0,-1-1 0,18-11 0,120-85 0,-130 93 0,1 0 0,0 1 0,0 1 0,1 0 0,0 1 0,30-9 0,113-21 0,-85 23 0,215-61 0,-277 73 0,0 0 0,1 0 0,-1 2 0,1 0 0,-1 0 0,1 1 0,-1 1 0,1 0 0,-1 1 0,1 1 0,-1 0 0,0 0 0,0 2 0,0-1 0,-1 2 0,0 0 0,15 9 0,-15-8 0,0 0 0,0-1 0,1 0 0,0-1 0,14 4 0,71 13 0,-18-4 0,-10 7 0,-21-7 0,-22-9 0,0-1 0,1-2 0,0-1 0,0-1 0,55 1 0,86 7 0,-22 0 0,-125-11 0,0-2 0,-1 0 0,1-2 0,40-9 0,-52 10 0,1-1 0,-1 0 0,0-1 0,0 0 0,17-11 0,-8 3 0,1 1 0,0 0 0,1 1 0,-1 2 0,2 0 0,-1 1 0,45-8 0,42-5 0,-50 8 0,97-7 0,152 20 0,15-2 0,-281-1 0,74-13 0,-96 10 0,0 0 0,0-1 0,0-1 0,-1 0 0,0-1 0,17-12 0,-8 5 0,30-13 0,-24 13 0,24-11 0,116-35 0,-161 57 0,21-5 0,37-6 0,-59 13 0,1 1 0,0 1 0,0 0 0,0 0 0,0 1 0,21 5 0,44 14 0,87 16 0,-85-24 0,-1 3 0,88 28 0,-148-36 0,-1 2 0,1-1 0,-1 2 0,-1 0 0,25 21 0,-15-13 0,-12-9 0,0-1 0,1 0 0,0-1 0,24 7 0,-17-7 0,30 16 0,7 10 0,1-4 0,83 30 0,-6-21 0,-103-29 0,0 2 0,-1 2 0,0 1 0,45 27 0,-58-31 0,0 0 0,0-2 0,1 0 0,0-1 0,0-1 0,1-1 0,0-1 0,-1-1 0,2-1 0,-1-1 0,40-3 0,-50-1 0,-1 0 0,0-1 0,1 0 0,-2-1 0,1 0 0,0 0 0,-1-2 0,0 1 0,10-9 0,-3 3 0,34-18 0,266-118 0,-129 67 0,-164 73 0,1 1 0,0 1 0,0 1 0,0 2 0,51-2 0,652-16 0,-223-6 0,-446 27 0,55 2 0,-106-2 0,0 2 0,0-1 0,0 1 0,0 0 0,-1 1 0,1 0 0,12 7 0,1 3 0,24 18 0,-32-21 0,1 0 0,0-1 0,1 0 0,29 12 0,-10-12 0,0-1 0,0-2 0,54 3 0,-48-6 0,0 2 0,45 12 0,-54-11-273,0 0 0,1-2 0,-1-1 0,48-2 0,-56-1-6553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42.82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1396 24575,'34'-20'0,"54"-25"0,-45 24 0,95-43 0,3 5 0,214-57 0,-252 90 0,2 5 0,0 4 0,1 5 0,152 1 0,-218 12 0,47 7 0,-71-5 0,1 1 0,0 1 0,-1 0 0,0 1 0,21 10 0,-31-12 0,-1-1 0,1 1 0,-1 0 0,0 0 0,0 1 0,-1 0 0,7 8 0,28 44 0,-2-3 0,4-8 0,3-3 0,51 42 0,-6-6 0,-87-78 0,193 168 0,-166-147 0,1-1 0,1-2 0,1-1 0,0-2 0,37 14 0,34 13 0,-21-7 0,-63-31 0,0 0 0,0-2 0,0 0 0,1-1 0,-1-1 0,39-2 0,-29 0 0,-12-1 0,0 0 0,0-1 0,0 0 0,-1-2 0,17-6 0,-15 5 0,1 0 0,0 1 0,29-3 0,128-20 0,-39 5 0,215-47 0,-236 43 0,-95 23 0,-1-1 0,1-1 0,-1 0 0,-1-2 0,38-20 0,4-8 0,-20 12 0,-1-2 0,38-32 0,450-377 0,-520 429 0,0 1 0,0 1 0,0 0 0,1 0 0,0 1 0,13-4 0,-11 4 0,0-1 0,-1 0 0,14-8 0,-21 10 0,1 0 0,-1 0 0,-1 0 0,1-1 0,0 1 0,0-1 0,-1 0 0,0 1 0,1-1 0,-1-1 0,0 1 0,-1 0 0,1 0 0,1-5 0,11-43 0,-13 41 0,1 1 0,1-1 0,0 1 0,0 0 0,1 0 0,0 0 0,8-13 0,9-5 0,46-45 0,-34 37 0,-12 13 0,-11 10 0,0 1 0,1 1 0,19-16 0,-6 7 0,-1-1 0,-1-1 0,-1-1 0,25-34 0,-27 32 0,170-230 0,-166 220 0,-19 29 0,4-7 0,0 1 0,1 0 0,0 0 0,14-12 0,-21 21 0,0 1 0,0-1 0,0 1 0,0-1 0,0 1 0,0 0 0,0 0 0,0 0 0,0 0 0,1 0 0,-1 0 0,0 0 0,1 1 0,-1-1 0,0 1 0,1 0 0,-1 0 0,1 0 0,-1 0 0,1 0 0,-1 0 0,0 1 0,1-1 0,-1 1 0,0 0 0,1-1 0,-1 1 0,0 0 0,0 0 0,0 1 0,1-1 0,1 2 0,2 1 0,0 1 0,0-2 0,0 1 0,1-1 0,0 0 0,-1 0 0,1 0 0,11 1 0,3 0 0,34 1 0,20 3 0,10 10 0,168 28 0,-181-34 0,-37-6 0,59 3 0,-75-8 0,-1 1 0,1 0 0,-1 2 0,0 0 0,0 1 0,-1 0 0,1 2 0,-1 0 0,0 1 0,-1 0 0,0 2 0,20 15 0,-13-9 0,-1 1 0,22 21 0,-36-30 0,0 0 0,-1 1 0,0-1 0,-1 2 0,0-1 0,0 1 0,-1 0 0,4 12 0,-9-22 0,37 90 0,-32-80 0,1 1 0,0-1 0,1-1 0,0 1 0,0-1 0,11 10 0,82 68 0,-83-74 0,0-1 0,1-1 0,1 0 0,23 9 0,23 10 0,-2 4 0,95 64 0,-58-33 0,-54-38 0,-28-18 0,0 1 0,23 19 0,6 7 0,-16-12 0,42 41 0,-63-55 0,0 1 0,-1 0 0,-1 1 0,1 0 0,-2 0 0,0 1 0,11 27 0,-7-14 0,1-1 0,1 0 0,31 44 0,62 61 0,-79-102 0,31 26 0,10 9 0,-56-51 0,0-1 0,22 17 0,-28-24 0,0 0 0,0-1 0,0 0 0,0 0 0,1-1 0,0 1 0,-1-2 0,14 3 0,46 2 0,116-6 0,-88-2 0,207-14 0,-223 9 0,22-3 0,-88 8 0,0-1 0,0-1 0,0 1 0,0-2 0,21-11 0,72-44 0,230-143 0,-308 184 0,0 1 0,2 1 0,0 2 0,1 0 0,57-17 0,-86 31 0,1 1 0,0-1 0,0 1 0,0 0 0,0 0 0,0 0 0,0 0 0,0 0 0,-1 0 0,1 0 0,0 1 0,0-1 0,0 1 0,0-1 0,-1 1 0,1 0 0,0 0 0,0 0 0,-1 0 0,1 0 0,-1 0 0,1 0 0,1 2 0,2 3 0,0 1 0,0-1 0,-1 0 0,6 13 0,10 13 0,-3-13 0,0-1 0,1-1 0,1 0 0,1-2 0,0 0 0,37 19 0,-15-12 0,1-1 0,71 22 0,-73-32 0,0-1 0,1-2 0,1-2 0,46 1 0,174-10 0,-99-1 0,-118 1 0,1-2 0,47-12 0,3 0 0,-45 10 0,0-3 0,0-2 0,-1-2 0,86-37 0,-46 13 0,-61 27 0,-1-1 0,0-1 0,42-27 0,-34 17 0,53-25 0,-27 17 0,-33 14 0,-22 11 0,0 1 0,1 0 0,-1 1 0,1 0 0,0 1 0,1-1 0,-1 2 0,11-3 0,-4 3 0,0-2 0,-1 1 0,0-2 0,0 0 0,0-1 0,-1 0 0,21-13 0,-10 6 0,-1 1 0,1 2 0,1 0 0,0 2 0,0 1 0,1 1 0,0 1 0,0 1 0,0 2 0,37 0 0,-33 4 0,-1 1 0,1 1 0,-1 2 0,0 1 0,42 15 0,139 70 0,-67-27 0,-40-20 0,162 94 0,-236-124 0,0-1 0,1-1 0,1-2 0,0-1 0,35 6 0,45 14 0,-84-23 0,1-1 0,0-2 0,0-1 0,0-1 0,58-4 0,-25 0 0,21-2 0,-1-3 0,0-4 0,-1-4 0,0-3 0,-1-4 0,110-46 0,-163 56 0,-1-2 0,0-1 0,-1-2 0,-1 0 0,25-23 0,-42 34 0,5-2 0,-1 0 0,1 2 0,0-1 0,22-7 0,-26 11 0,1 0 0,0-1 0,-1 0 0,0-1 0,0 1 0,0-1 0,0-1 0,-1 0 0,0 0 0,0 0 0,0-1 0,5-8 0,-5 8 0,-1 0 0,1 0 0,0 0 0,1 1 0,-1 0 0,1 0 0,0 1 0,1 0 0,-1 0 0,1 1 0,0 0 0,1 1 0,-1 0 0,0 0 0,12-1 0,19-3 0,1 1 0,48 1 0,-87 5 0,366-2 0,-205 4 0,-118-1 0,0 3 0,0 2 0,47 12 0,-90-18 0,29 6 0,0 2 0,0 1 0,-1 1 0,47 23 0,-49-16 0,37 29 0,8 5 0,-56-41 0,0-2 0,0 0 0,1-1 0,0-1 0,22 5 0,96 13 0,-95-18 0,39 4 0,-44-6 0,0 1 0,0 1 0,37 13 0,-51-13 0,0 0 0,1-1 0,0-2 0,31 2 0,96-6 0,-64-1 0,-29 2 0,0-3 0,-1-2 0,0-3 0,0-2 0,-1-2 0,82-30 0,-41 1-51,-52 21-278,1 2 1,1 2-1,68-15 1,-88 27-6498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8:37.889"/>
    </inkml:context>
    <inkml:brush xml:id="br0">
      <inkml:brushProperty name="width" value="0.10583" units="cm"/>
      <inkml:brushProperty name="height" value="0.10583" units="cm"/>
      <inkml:brushProperty name="color" value="#FFFF00"/>
    </inkml:brush>
  </inkml:definitions>
  <inkml:trace contextRef="#ctx0" brushRef="#br0">1 3472 24575,'0'5'0,"2"-1"0,-1 0 0,1 0 0,0 1 0,0-1 0,1 0 0,0 0 0,4 4 0,5 7 0,1 4 0,90 120 0,-78-110 0,1-1 0,58 45 0,-75-66 0,1-1 0,0 1 0,1-1 0,0-1 0,1 1 0,0-1 0,0-1 0,24 8 0,-13-6 0,-1-1 0,2-1 0,-1 0 0,37 3 0,85 14 0,-109-15 0,1 0 0,0-1 0,58 3 0,-75-8 0,0 0 0,0 0 0,0-1 0,0 0 0,33-5 0,-44 4 0,-1 0 0,1 0 0,-1 0 0,0 0 0,0-1 0,-1 1 0,1-1 0,-1-1 0,0 1 0,0 0 0,-1-1 0,0 0 0,0 0 0,0 0 0,5-5 0,47-56 0,-22 24 0,-28 31 0,-1 0 0,0-1 0,-1 1 0,-1-1 0,3-12 0,7-55 0,-15 8 0,-2 47 0,7-44 0,-1 56 0,0 0 0,1 0 0,1 1 0,14-18 0,42-38 0,-58 62 0,0 1 0,0-1 0,1 1 0,-1 0 0,1-1 0,0 1 0,1 0 0,-1 1 0,1-1 0,0 1 0,0-1 0,1 1 0,-1 0 0,1 0 0,0 1 0,-1-1 0,1 1 0,1 0 0,-1 0 0,0 0 0,0 1 0,1-1 0,-1 1 0,0 0 0,1 0 0,-1 1 0,0-1 0,0 1 0,1 0 0,-1 0 0,0 0 0,6 2 0,13 4 0,0 0 0,-1 1 0,25 11 0,-35-12 0,0-1 0,1-1 0,0 1 0,1-2 0,0 1 0,0-1 0,1-1 0,-1 0 0,24 3 0,-31-5 0,1-1 0,-1 0 0,1 0 0,0 0 0,-1 0 0,1-1 0,-1 0 0,1-1 0,-1 1 0,0-1 0,0 0 0,0-1 0,-1 1 0,1-1 0,-1 0 0,0-1 0,0 1 0,-1-1 0,0 0 0,0 0 0,11-7 0,0-2 0,-1 0 0,0 0 0,-2-1 0,-1 0 0,-1 0 0,-1-1 0,17-26 0,-20 23 0,2-1 0,2 2 0,23-24 0,-31 36 0,0 0 0,0 0 0,1 1 0,0 0 0,1 0 0,0 0 0,0 0 0,0 1 0,1-1 0,0 1 0,0 0 0,0 1 0,0-1 0,1 1 0,0 1 0,0-1 0,12-1 0,-13 2 0,-1 1 0,1-1 0,0 1 0,0 0 0,0 0 0,-1 1 0,1 0 0,0 0 0,-1 0 0,1 0 0,-1 1 0,1-1 0,-1 1 0,0 1 0,0-1 0,-1 1 0,1 0 0,-1-1 0,0 2 0,7 3 0,-1 1 0,-7-4 0,1 0 0,0 0 0,0 0 0,1-1 0,0 1 0,9 2 0,-9-4 0,0 1 0,-1 0 0,0 0 0,1 0 0,-2 1 0,1 0 0,-1-1 0,0 1 0,0 0 0,8 8 0,-2 1 0,-1 0 0,12 20 0,-11-16 0,16 19 0,-19-25 0,-1 1 0,0 0 0,-2 0 0,0 0 0,2 15 0,-2-10 0,0-1 0,12 18 0,-4-5 0,-11-23 0,0 1 0,0-1 0,10 13 0,-11-17 0,0 0 0,1 0 0,-1-1 0,1 1 0,-1 0 0,1-1 0,0 1 0,0 0 0,0-1 0,0 0 0,1 1 0,-1-1 0,0 0 0,1 0 0,6 1 0,14 1 0,1 0 0,0-2 0,-1 1 0,1-2 0,0 0 0,39-3 0,10 1 0,-50 2 0,-1-1 0,44-4 0,-55 3 0,0 0 0,-1 0 0,1-1 0,-1 0 0,0 0 0,0-1 0,13-5 0,65-34 0,-61 27 0,52-20 0,-74 33 0,1 0 0,-1 0 0,-1-1 0,1 1 0,-1-1 0,5-4 0,23-15 0,-16 14 0,11-7 0,39-15 0,-58 27 0,0-1 0,-1 1 0,0-1 0,-1 0 0,1 0 0,-2-1 0,1 1 0,-1-1 0,-1 0 0,0 0 0,0 0 0,5-12 0,-1-1 0,-2 1 0,-1-1 0,3-23 0,-4-101 0,-7 94 0,18-92 0,-6 108 0,5-19 0,-4-1 0,0-54 0,-10 92 0,1 0 0,0 1 0,2-1 0,1 1 0,1-1 0,2 1 0,18-26 0,8-12 0,24-64 0,-36 68 0,59-87 0,-70 121 0,-3 4 0,0-1 0,1 1 0,1 0 0,0 1 0,25-18 0,-15 13 0,-1 0 0,-1 0 0,0-1 0,-3-1 0,22-26 0,43-87 0,-6 9 0,1 24 0,116-108 0,-187 200 0,1 0 0,-1 1 0,1-1 0,1 1 0,-1-1 0,1 1 0,-1 0 0,2 0 0,-1 1 0,0-1 0,12-3 0,-7 4 0,0-1 0,0 1 0,0 1 0,1-1 0,-1 1 0,0 1 0,16-1 0,2 0 0,-4 1 0,0-1 0,0 0 0,32-5 0,-48 5 0,0-1 0,0 0 0,-1 0 0,1 0 0,-1-1 0,0 0 0,0 0 0,0 0 0,-1 0 0,0-1 0,0 1 0,9-8 0,22-18 0,-3-1 0,51-57 0,-12 11 0,-5 4 0,-60 61 0,0 0 0,-2 0 0,0-1 0,7-21 0,-9 0 0,-2 0 0,-6-47 0,0 19 0,3 40 0,1-1 0,2 0 0,12-30 0,4 9 0,2 1 0,4 1 0,35-41 0,116-110 0,-174 190 0,4-5 0,2 0 0,-1 0 0,1 1 0,1-1 0,19-10 0,-25 15 0,1 0 0,-1 1 0,0 0 0,1 0 0,0-1 0,-1 1 0,1 0 0,0 1 0,0-1 0,0 0 0,0 1 0,0-1 0,0 1 0,0 0 0,0-1 0,0 1 0,1 0 0,-1 1 0,0-1 0,0 0 0,0 1 0,0-1 0,0 1 0,4 1 0,5 2 0,-1 0 0,0 0 0,0 1 0,-1-1 0,0 2 0,0-1 0,-1 1 0,14 10 0,-11-8 0,1 1 0,1-1 0,23 10 0,-18-12 0,0 0 0,0 0 0,1-1 0,27 4 0,-25-5 0,0 1 0,-1 0 0,32 11 0,-49-14 0,-1 0 0,1 1 0,-1-1 0,0 1 0,0 0 0,-1 0 0,1 0 0,-1 0 0,0 0 0,-1 0 0,1 0 0,-1 0 0,0 1 0,2 5 0,2 8 0,5 28 0,-10-37 0,5 194 0,-9-113 0,2-42 0,-1-22 0,1-1 0,3 0 0,1 1 0,10 26 0,-6-40 0,1 0 0,1 0 0,0 0 0,1-1 0,1 0 0,0-1 0,16 11 0,-7-5 0,25 25 0,-4 10 0,-4 2 0,-3 0 0,38 100 0,-44-99 0,-18-37 0,-1-1 0,-2 1 0,-1 1 0,3 17 0,-6 107 0,-6-91 0,5-1 0,15 65 0,-6-74 0,-6-16 0,13 26 0,-14-42 0,0 0 0,2 0 0,-1 0 0,2 0 0,-1-1 0,2 0 0,9 8 0,78 63 0,-63-53 0,-20-15 0,22 19 0,56 59 0,-7-8 0,-52-38 0,-24-31 0,1-1 0,0 1 0,16 13 0,-20-21 0,-1 0 0,1 0 0,0-1 0,0 1 0,1-1 0,-1 1 0,1-1 0,0 0 0,0 0 0,0-1 0,0 1 0,1 0 0,-1-1 0,1 0 0,10 2 0,-9-3 0,0 1 0,1-1 0,-1 0 0,0 0 0,1 0 0,-1 0 0,0-1 0,1 0 0,-1 0 0,0 0 0,0 0 0,0-1 0,0 1 0,-1-1 0,12-4 0,6-4 0,0 0 0,36-20 0,-36 17 0,90-51 0,48-24 0,-130 74 0,-7 2 0,2 0 0,44-15 0,-16 9 0,-2-3 0,54-26 0,-101 45 0,6-3 0,0 0 0,0 1 0,1 0 0,1 0 0,-1 1 0,1 0 0,0 0 0,0 0 0,0 1 0,0 1 0,1 0 0,-1 0 0,1 0 0,0 1 0,-1 0 0,28 3 0,-34-2 0,0 1 0,-1 0 0,1 0 0,-1 0 0,0 0 0,0 1 0,0 0 0,-1 0 0,0 0 0,0 0 0,0 0 0,0 1 0,8 6 0,-8-5 0,1 0 0,0-1 0,0 0 0,1 0 0,0 0 0,1 0 0,15 5 0,48 5 0,-59-12 0,0 1 0,-1-1 0,1 1 0,-1 0 0,0 0 0,-1 1 0,1 0 0,11 6 0,-14-6 0,0 1 0,-1 0 0,-1 0 0,1 0 0,-1 1 0,-1-1 0,0 1 0,9 11 0,-9-10 0,1 0 0,1 0 0,0 0 0,12 7 0,-10-6 0,0-1 0,16 17 0,-7-1 0,0 0 0,19 40 0,-27-43 0,3 0 0,22 26 0,-20-26 0,25 40 0,-36-51 0,1-1 0,1 0 0,0 0 0,1 0 0,1 0 0,0-1 0,0 0 0,2 0 0,17 10 0,2 2 0,-14-8 0,0 1 0,-2 0 0,0 0 0,-1 1 0,-2 0 0,0 1 0,-1-1 0,8 18 0,-15-25 0,1 1 0,1-1 0,0 0 0,0 0 0,1 0 0,0 0 0,1-1 0,0 1 0,1-1 0,-1 0 0,13 6 0,12 7 0,-2 0 0,-2 2 0,33 28 0,-19-13 0,2-2 0,92 55 0,-125-82 0,1 0 0,1-1 0,0 0 0,0 0 0,1-1 0,-1 0 0,29 6 0,1-3 0,61 7 0,-1-1 0,-53-4 0,0 1 0,-1 2 0,-1 1 0,55 20 0,-78-23 0,-1 1 0,-1 1 0,-1 0 0,0 0 0,-2 1 0,27 23 0,-43-33 0,1 0 0,1 1 0,0 0 0,0-1 0,1 0 0,0 0 0,0 0 0,0 0 0,0 0 0,1-1 0,-1 0 0,1 0 0,0 0 0,0-1 0,1 1 0,7 0 0,12 0 0,-1-1 0,1 0 0,35-3 0,-21 2 0,-24-1 0,-1 0 0,0-1 0,0 0 0,-1-1 0,27-5 0,79-24 0,-108 28 0,101-36 0,-87 29 0,0 1 0,0 0 0,2 2 0,45-10 0,-62 15 0,0-1 0,0 0 0,-1 0 0,1 0 0,-2-1 0,1 0 0,-1 0 0,15-10 0,-13 8 0,-1 0 0,2 1 0,-1 0 0,2 0 0,23-6 0,-31 9 0,1 1 0,-1-1 0,0 0 0,0 0 0,0 0 0,0 0 0,-1-1 0,0 1 0,0-1 0,-1 0 0,0 0 0,0 0 0,-1-1 0,0 1 0,0-1 0,0 1 0,3-9 0,1-4 0,-1 0 0,-2-1 0,2-30 0,-4 25 0,-2 6 0,7-24 0,-5 35 0,-1 0 0,1 0 0,1 0 0,0 1 0,0-1 0,1 1 0,11-10 0,-10 9 0,1 1 0,0-1 0,1 1 0,0-1 0,1 2 0,0-1 0,0 0 0,0 1 0,16-5 0,389-121 0,-395 124 0,0 0 0,1 0 0,0 1 0,0 0 0,1 1 0,0 1 0,35-4 0,-52 7 0,0 0 0,0 0 0,0 0 0,0 0 0,0 1 0,-1-1 0,1 1 0,0-1 0,-1 1 0,1 0 0,0 0 0,-1 0 0,0 0 0,1 0 0,-1 0 0,4 2 0,-2 0 0,-1 0 0,0-1 0,0 1 0,0 0 0,-1 0 0,0 0 0,1 1 0,-2-1 0,4 5 0,-1 2 0,0 1 0,-1 0 0,0-1 0,-2 1 0,1 19 0,-4-23 0,2 1 0,0-1 0,0 0 0,1 0 0,1 0 0,0 0 0,7 11 0,-7-14 0,1-1 0,0 1 0,-1-1 0,2 1 0,-1-1 0,1 0 0,0 0 0,0 0 0,1 0 0,-1-1 0,1 1 0,0-1 0,0 0 0,10 3 0,8 1 0,1-1 0,0 0 0,50 6 0,82 0 0,-152-10 0,35 1 0,61-1 0,-89-1 0,0-1 0,-1 0 0,1 0 0,-1 0 0,0-1 0,1 0 0,-1-1 0,-1 1 0,1-1 0,10-4 0,39-14 0,22-8 0,-74 26 0,0-1 0,-1 0 0,0 0 0,0 0 0,0-1 0,-1 1 0,7-7 0,14-17 0,-3 0 0,24-37 0,-41 55 0,2 1 0,0 0 0,0 0 0,2 1 0,0-1 0,24-13 0,-16 10 0,29-23 0,-7-9 0,-33 34 0,0 1 0,1-1 0,1 1 0,1 0 0,0 0 0,1 0 0,16-8 0,-21 15 0,0-1 0,1 0 0,0 1 0,0 0 0,0 0 0,11-2 0,-9 2 0,-1 0 0,0 0 0,0 0 0,-1-1 0,11-3 0,2-4 0,33-21 0,-39 22 0,1-1 0,0 2 0,27-12 0,144-46 0,76-31 0,-205 71 0,-42 19 0,0-1 0,0 2 0,1-1 0,0 1 0,27-7 0,-27 10 0,2-1 0,-1-1 0,19-5 0,-32 8 0,0 0 0,0 0 0,0 0 0,-1 0 0,1-1 0,-1 1 0,0-1 0,0 1 0,-1-1 0,1 0 0,3-4 0,12-16 0,31-25 0,-39 39 0,1 0 0,1 0 0,0 1 0,1 0 0,21-10 0,2 1 0,2 2 0,82-26 0,-108 37 0,0 1 0,1 0 0,-1 0 0,1 1 0,0 0 0,0 0 0,0 1 0,1 0 0,-1 0 0,1 1 0,-1 0 0,0 0 0,1 1 0,16 2 0,-20 0 0,-2-1 0,1 1 0,0 0 0,-1 0 0,0 1 0,0 0 0,-1 0 0,13 7 0,14 7 0,-1-2 0,-20-9 0,0 0 0,1 0 0,1-1 0,-1-1 0,2 1 0,27 6 0,101 20 0,-84-17 0,120 19 0,-170-32 0,22 2 0,-1 1 0,47 10 0,-70-13 0,0 1 0,-1-1 0,1 1 0,-1 0 0,0 1 0,-1-1 0,0 1 0,0-1 0,0 1 0,0 0 0,-1 1 0,0-1 0,6 8 0,10 12 0,-16-16 0,1 1 0,0-1 0,1 0 0,1-1 0,0 1 0,1-1 0,1 0 0,-1 0 0,15 6 0,15 4 0,-26-12 0,0 1 0,0 0 0,-2 0 0,1 1 0,15 11 0,-18-10 0,0-1 0,0 1 0,2-1 0,0-1 0,0 1 0,19 7 0,171 68 0,-163-66 0,1-1 0,63 16 0,-81-25 0,2-1 0,-1-1 0,1 0 0,0-1 0,1-1 0,35 2 0,153-5 0,-92-1 0,-82 2 0,142-3 0,-150 1 0,0 0 0,0-2 0,53-9 0,182-45 0,-253 55 14,0 1-1,0-1 0,0 2 0,0-1 1,1 1-1,-1 0 0,1 1 1,14 0-1,4 1-508,0 2 0,37 5 0,-39-5-6331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28.07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2230 24575,'3'-3'0,"1"0"0,0 1 0,0 0 0,0-1 0,1 1 0,-1 1 0,0-1 0,1 0 0,-1 1 0,1 0 0,0 0 0,5 0 0,6 0 0,1 0 0,17 1 0,-25 2 0,0-1 0,1 1 0,-1 1 0,0 0 0,0 0 0,14 8 0,-17-8 0,1 1 0,-1-1 0,1-1 0,0 1 0,0-1 0,0 0 0,0-1 0,0 0 0,0 0 0,1 0 0,-1-1 0,12-1 0,3-4 0,-1-2 0,-1 0 0,1-1 0,-1-1 0,36-23 0,-48 27 0,1 1 0,-1 0 0,1 0 0,0 1 0,0 0 0,1 0 0,-1 1 0,0 1 0,1-1 0,-1 2 0,1-1 0,0 1 0,-1 0 0,1 1 0,-1 1 0,15 2 0,-14 0 0,0-1 0,0 1 0,0 1 0,0-1 0,0 2 0,-1-1 0,0 1 0,0 1 0,-1 0 0,0 0 0,0 1 0,-1 0 0,0 0 0,9 12 0,1 6 0,2 0 0,30 31 0,-39-48 0,0 0 0,0-1 0,1 0 0,0 0 0,1-1 0,-1 0 0,1-1 0,18 6 0,122 34 0,-18-5 0,8 6 0,-120-42 0,1-1 0,-1-1 0,34 0 0,20 2 0,-35 0 0,-1-1 0,1-2 0,0-2 0,-1-2 0,1-2 0,-1-1 0,52-14 0,45-25 0,-120 37 0,1-1 0,-1-1 0,-1 0 0,1-1 0,22-19 0,-34 25 0,0 0 0,1 1 0,-1 0 0,1 0 0,0 0 0,0 1 0,0 0 0,0 0 0,1 0 0,-1 1 0,12-1 0,9 0 0,41 3 0,-32 0 0,13-3 0,0-3 0,79-17 0,-62 9 0,39-8 0,-42 7 0,120-10 0,-179 24 0,-1-1 0,1 1 0,-1 0 0,1 0 0,-1 0 0,1 1 0,-1-1 0,1 1 0,-1 0 0,0 0 0,1 0 0,-1 0 0,0 1 0,0-1 0,1 1 0,-1 0 0,0 0 0,-1 0 0,1 0 0,0 0 0,-1 1 0,1-1 0,-1 1 0,0-1 0,0 1 0,0 0 0,0 0 0,0 0 0,0 0 0,-1 1 0,0-1 0,2 6 0,2 5 0,0 0 0,1-1 0,0 1 0,1-1 0,1 0 0,0-1 0,1 0 0,0 0 0,1-1 0,0 0 0,13 11 0,11 6 0,-10-7 0,0-2 0,36 22 0,22-3 0,-62-30 0,1 1 0,-1 1 0,35 23 0,-41-23 0,0-1 0,1-1 0,0 0 0,0-1 0,23 7 0,83 19 0,-108-30 0,52 8 0,9 2 0,-42-5 0,0-2 0,1-2 0,-1 0 0,1-3 0,34-1 0,163-28 0,-172 15 0,-1-2 0,71-30 0,-86 29 0,-11 3 0,56-14 0,-79 26 0,0-1 0,0-1 0,0 1 0,0-1 0,-1-1 0,1 0 0,-1 0 0,8-5 0,-11 5 0,1 0 0,0 0 0,-1-1 0,0 0 0,0 0 0,-1 0 0,1 0 0,-1 0 0,0-1 0,-1 0 0,4-7 0,48-140 0,-49 135 0,0 0 0,2-20 0,2-9 0,1 1 0,-8 34 0,0 0 0,0-1 0,1 2 0,1-1 0,0 0 0,1 1 0,0-1 0,1 1 0,10-16 0,6 2 0,-15 18 0,-1 0 0,0-1 0,0 1 0,-1-1 0,0 0 0,0 0 0,-1-1 0,0 1 0,4-12 0,1-17 0,-1-1 0,5-63 0,-13 94 0,1 0 0,1 1 0,-1-1 0,1 1 0,0 0 0,0-1 0,1 1 0,0 0 0,0 0 0,0 1 0,1-1 0,0 1 0,0-1 0,9-7 0,5-5 0,1 2 0,32-22 0,-31 23 0,171-104 0,-55 36 0,-51 29 0,-31 21 0,-2-2 0,49-42 0,-20 4 0,74-64 0,-151 133 0,-1 1 0,0-1 0,0 1 0,0-1 0,-1 0 0,1 0 0,-1 0 0,0 0 0,0 0 0,0-1 0,-1 1 0,1-1 0,-1 1 0,0-1 0,0-7 0,0-8 0,0 0 0,-4-28 0,2 17 0,0-4 0,0 8 0,0-1 0,-2 0 0,-9-44 0,7 52 0,0 0 0,2-1 0,0 1 0,2 0 0,1-30 0,0 40 0,1 0 0,1 0 0,0 0 0,0 0 0,1 0 0,0 0 0,1 1 0,0-1 0,0 1 0,1 0 0,0 0 0,13-15 0,1 2 0,0 1 0,2 1 0,0 1 0,2 1 0,0 1 0,0 1 0,31-16 0,-41 27 0,1 1 0,-1 0 0,1 1 0,-1 1 0,25-2 0,33-6 0,146-62 0,-81 23 0,-122 46 0,0 0 0,0 0 0,24 0 0,-25 3 0,0-1 0,0-1 0,0 0 0,19-6 0,-2-3 0,1 2 0,0 2 0,56-7 0,-63 10 0,46-14 0,-49 12 0,0 1 0,35-5 0,-53 10 0,0 0 0,0 0 0,0 0 0,0 1 0,-1-1 0,1 1 0,0 0 0,0 0 0,0 0 0,0 0 0,-1 0 0,1 1 0,-1-1 0,1 1 0,-1-1 0,1 1 0,-1 0 0,3 4 0,4 4 0,-1 0 0,0 1 0,7 13 0,-9-14 0,0-1 0,1 1 0,11 11 0,17 13 0,55 71 0,-71-80 0,1-2 0,2 0 0,0-2 0,1 0 0,1-1 0,30 18 0,-48-33 0,1 0 0,-1 0 0,0 1 0,0 0 0,-1 0 0,0 0 0,0 1 0,0 0 0,-1 0 0,0 0 0,0 0 0,3 11 0,12 21 0,9 0 0,-21-31 0,-1 0 0,0 1 0,9 16 0,17 53 0,8 18 0,-34-82 0,0 0 0,-1 1 0,-1-1 0,0 1 0,-1 0 0,3 29 0,-7 95 0,-1-66 0,0-41 0,-9 53 0,5-51 0,-2 43 0,9-26 0,1-1 0,10 56 0,30 96 0,-32-158 0,5 21 0,39 103 0,-43-135 0,-8-24 0,0 0 0,0 1 0,1-2 0,6 11 0,72 115 0,-67-112 0,30 35 0,-15-21 0,-3-6 0,-19-22 0,-1 0 0,0 0 0,0 0 0,7 15 0,3 6 0,0-1 0,2-1 0,1 0 0,1-1 0,30 28 0,-47-51 0,20 21 0,2-2 0,39 27 0,-55-43 0,0 0 0,0-1 0,1 0 0,0-1 0,0 0 0,0-1 0,0 0 0,1 0 0,-1-2 0,22 2 0,-22-3 0,1-1 0,0 0 0,-1-1 0,0 0 0,1-1 0,-1 0 0,0 0 0,0-1 0,0-1 0,-1 0 0,0-1 0,0 1 0,0-2 0,-1 0 0,17-14 0,1-7 0,-20 20 0,1 1 0,-1-1 0,18-11 0,120-85 0,-130 93 0,1 0 0,0 1 0,0 1 0,1 0 0,0 1 0,30-9 0,113-21 0,-85 23 0,215-61 0,-277 73 0,0 0 0,1 0 0,-1 2 0,1 0 0,-1 0 0,1 1 0,-1 1 0,1 0 0,-1 1 0,1 1 0,-1 0 0,0 0 0,0 2 0,0-1 0,-1 2 0,0 0 0,15 9 0,-15-8 0,0 0 0,0-1 0,1 0 0,0-1 0,14 4 0,71 13 0,-18-4 0,-10 7 0,-21-7 0,-22-9 0,0-1 0,1-2 0,0-1 0,0-1 0,55 1 0,86 7 0,-22 0 0,-125-11 0,0-2 0,-1 0 0,1-2 0,40-9 0,-52 10 0,1-1 0,-1 0 0,0-1 0,0 0 0,17-11 0,-8 3 0,1 1 0,0 0 0,1 1 0,-1 2 0,2 0 0,-1 1 0,45-8 0,42-5 0,-50 8 0,97-7 0,152 20 0,15-2 0,-281-1 0,74-13 0,-96 10 0,0 0 0,0-1 0,0-1 0,-1 0 0,0-1 0,17-12 0,-8 5 0,30-13 0,-24 13 0,24-11 0,116-35 0,-161 57 0,21-5 0,37-6 0,-59 13 0,1 1 0,0 1 0,0 0 0,0 0 0,0 1 0,21 5 0,44 14 0,87 16 0,-85-24 0,-1 3 0,88 28 0,-148-36 0,-1 2 0,1-1 0,-1 2 0,-1 0 0,25 21 0,-15-13 0,-12-9 0,0-1 0,1 0 0,0-1 0,24 7 0,-17-7 0,30 16 0,7 10 0,1-4 0,83 30 0,-6-21 0,-103-29 0,0 2 0,-1 2 0,0 1 0,45 27 0,-58-31 0,0 0 0,0-2 0,1 0 0,0-1 0,0-1 0,1-1 0,0-1 0,-1-1 0,2-1 0,-1-1 0,40-3 0,-50-1 0,-1 0 0,0-1 0,1 0 0,-2-1 0,1 0 0,0 0 0,-1-2 0,0 1 0,10-9 0,-3 3 0,34-18 0,266-118 0,-129 67 0,-164 73 0,1 1 0,0 1 0,0 1 0,0 2 0,51-2 0,652-16 0,-223-6 0,-446 27 0,55 2 0,-106-2 0,0 2 0,0-1 0,0 1 0,0 0 0,-1 1 0,1 0 0,12 7 0,1 3 0,24 18 0,-32-21 0,1 0 0,0-1 0,1 0 0,29 12 0,-10-12 0,0-1 0,0-2 0,54 3 0,-48-6 0,0 2 0,45 12 0,-54-11-273,0 0 0,1-2 0,-1-1 0,48-2 0,-56-1-6553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9:59:42.827"/>
    </inkml:context>
    <inkml:brush xml:id="br0">
      <inkml:brushProperty name="width" value="0.10583" units="cm"/>
      <inkml:brushProperty name="height" value="0.10583" units="cm"/>
      <inkml:brushProperty name="color" value="#FFFF00"/>
    </inkml:brush>
  </inkml:definitions>
  <inkml:trace contextRef="#ctx0" brushRef="#br0">1 1396 24575,'34'-20'0,"54"-25"0,-45 24 0,95-43 0,3 5 0,214-57 0,-252 90 0,2 5 0,0 4 0,1 5 0,152 1 0,-218 12 0,47 7 0,-71-5 0,1 1 0,0 1 0,-1 0 0,0 1 0,21 10 0,-31-12 0,-1-1 0,1 1 0,-1 0 0,0 0 0,0 1 0,-1 0 0,7 8 0,28 44 0,-2-3 0,4-8 0,3-3 0,51 42 0,-6-6 0,-87-78 0,193 168 0,-166-147 0,1-1 0,1-2 0,1-1 0,0-2 0,37 14 0,34 13 0,-21-7 0,-63-31 0,0 0 0,0-2 0,0 0 0,1-1 0,-1-1 0,39-2 0,-29 0 0,-12-1 0,0 0 0,0-1 0,0 0 0,-1-2 0,17-6 0,-15 5 0,1 0 0,0 1 0,29-3 0,128-20 0,-39 5 0,215-47 0,-236 43 0,-95 23 0,-1-1 0,1-1 0,-1 0 0,-1-2 0,38-20 0,4-8 0,-20 12 0,-1-2 0,38-32 0,450-377 0,-520 429 0,0 1 0,0 1 0,0 0 0,1 0 0,0 1 0,13-4 0,-11 4 0,0-1 0,-1 0 0,14-8 0,-21 10 0,1 0 0,-1 0 0,-1 0 0,1-1 0,0 1 0,0-1 0,-1 0 0,0 1 0,1-1 0,-1-1 0,0 1 0,-1 0 0,1 0 0,1-5 0,11-43 0,-13 41 0,1 1 0,1-1 0,0 1 0,0 0 0,1 0 0,0 0 0,8-13 0,9-5 0,46-45 0,-34 37 0,-12 13 0,-11 10 0,0 1 0,1 1 0,19-16 0,-6 7 0,-1-1 0,-1-1 0,-1-1 0,25-34 0,-27 32 0,170-230 0,-166 220 0,-19 29 0,4-7 0,0 1 0,1 0 0,0 0 0,14-12 0,-21 21 0,0 1 0,0-1 0,0 1 0,0-1 0,0 1 0,0 0 0,0 0 0,0 0 0,0 0 0,1 0 0,-1 0 0,0 0 0,1 1 0,-1-1 0,0 1 0,1 0 0,-1 0 0,1 0 0,-1 0 0,1 0 0,-1 0 0,0 1 0,1-1 0,-1 1 0,0 0 0,1-1 0,-1 1 0,0 0 0,0 0 0,0 1 0,1-1 0,1 2 0,2 1 0,0 1 0,0-2 0,0 1 0,1-1 0,0 0 0,-1 0 0,1 0 0,11 1 0,3 0 0,34 1 0,20 3 0,10 10 0,168 28 0,-181-34 0,-37-6 0,59 3 0,-75-8 0,-1 1 0,1 0 0,-1 2 0,0 0 0,0 1 0,-1 0 0,1 2 0,-1 0 0,0 1 0,-1 0 0,0 2 0,20 15 0,-13-9 0,-1 1 0,22 21 0,-36-30 0,0 0 0,-1 1 0,0-1 0,-1 2 0,0-1 0,0 1 0,-1 0 0,4 12 0,-9-22 0,37 90 0,-32-80 0,1 1 0,0-1 0,1-1 0,0 1 0,0-1 0,11 10 0,82 68 0,-83-74 0,0-1 0,1-1 0,1 0 0,23 9 0,23 10 0,-2 4 0,95 64 0,-58-33 0,-54-38 0,-28-18 0,0 1 0,23 19 0,6 7 0,-16-12 0,42 41 0,-63-55 0,0 1 0,-1 0 0,-1 1 0,1 0 0,-2 0 0,0 1 0,11 27 0,-7-14 0,1-1 0,1 0 0,31 44 0,62 61 0,-79-102 0,31 26 0,10 9 0,-56-51 0,0-1 0,22 17 0,-28-24 0,0 0 0,0-1 0,0 0 0,0 0 0,1-1 0,0 1 0,-1-2 0,14 3 0,46 2 0,116-6 0,-88-2 0,207-14 0,-223 9 0,22-3 0,-88 8 0,0-1 0,0-1 0,0 1 0,0-2 0,21-11 0,72-44 0,230-143 0,-308 184 0,0 1 0,2 1 0,0 2 0,1 0 0,57-17 0,-86 31 0,1 1 0,0-1 0,0 1 0,0 0 0,0 0 0,0 0 0,0 0 0,0 0 0,-1 0 0,1 0 0,0 1 0,0-1 0,0 1 0,0-1 0,-1 1 0,1 0 0,0 0 0,0 0 0,-1 0 0,1 0 0,-1 0 0,1 0 0,1 2 0,2 3 0,0 1 0,0-1 0,-1 0 0,6 13 0,10 13 0,-3-13 0,0-1 0,1-1 0,1 0 0,1-2 0,0 0 0,37 19 0,-15-12 0,1-1 0,71 22 0,-73-32 0,0-1 0,1-2 0,1-2 0,46 1 0,174-10 0,-99-1 0,-118 1 0,1-2 0,47-12 0,3 0 0,-45 10 0,0-3 0,0-2 0,-1-2 0,86-37 0,-46 13 0,-61 27 0,-1-1 0,0-1 0,42-27 0,-34 17 0,53-25 0,-27 17 0,-33 14 0,-22 11 0,0 1 0,1 0 0,-1 1 0,1 0 0,0 1 0,1-1 0,-1 2 0,11-3 0,-4 3 0,0-2 0,-1 1 0,0-2 0,0 0 0,0-1 0,-1 0 0,21-13 0,-10 6 0,-1 1 0,1 2 0,1 0 0,0 2 0,0 1 0,1 1 0,0 1 0,0 1 0,0 2 0,37 0 0,-33 4 0,-1 1 0,1 1 0,-1 2 0,0 1 0,42 15 0,139 70 0,-67-27 0,-40-20 0,162 94 0,-236-124 0,0-1 0,1-1 0,1-2 0,0-1 0,35 6 0,45 14 0,-84-23 0,1-1 0,0-2 0,0-1 0,0-1 0,58-4 0,-25 0 0,21-2 0,-1-3 0,0-4 0,-1-4 0,0-3 0,-1-4 0,110-46 0,-163 56 0,-1-2 0,0-1 0,-1-2 0,-1 0 0,25-23 0,-42 34 0,5-2 0,-1 0 0,1 2 0,0-1 0,22-7 0,-26 11 0,1 0 0,0-1 0,-1 0 0,0-1 0,0 1 0,0-1 0,0-1 0,-1 0 0,0 0 0,0 0 0,0-1 0,5-8 0,-5 8 0,-1 0 0,1 0 0,0 0 0,1 1 0,-1 0 0,1 0 0,0 1 0,1 0 0,-1 0 0,1 1 0,0 0 0,1 1 0,-1 0 0,0 0 0,12-1 0,19-3 0,1 1 0,48 1 0,-87 5 0,366-2 0,-205 4 0,-118-1 0,0 3 0,0 2 0,47 12 0,-90-18 0,29 6 0,0 2 0,0 1 0,-1 1 0,47 23 0,-49-16 0,37 29 0,8 5 0,-56-41 0,0-2 0,0 0 0,1-1 0,0-1 0,22 5 0,96 13 0,-95-18 0,39 4 0,-44-6 0,0 1 0,0 1 0,37 13 0,-51-13 0,0 0 0,1-1 0,0-2 0,31 2 0,96-6 0,-64-1 0,-29 2 0,0-3 0,-1-2 0,0-3 0,0-2 0,-1-2 0,82-30 0,-41 1-51,-52 21-278,1 2 1,1 2-1,68-15 1,-88 27-6498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977-DE7F-F9CB-49C3-9851E081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6B06-835B-14F2-7DB1-B50F18FED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62E2-BA51-96C8-AE5B-45802F3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8EB4-894B-D5DD-54A7-F6992950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0D20-645E-47FD-DA8F-A76AAB24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F422-5435-DD3E-8EB6-F9D7D733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4B5F3-2EEE-0220-0A55-6CB8C9A1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EEA3-C8E9-0CC5-E2F8-B9E11AE0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765F-05D0-3892-FD47-3817C2FB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E749-D0E5-365C-06B8-B2E4707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BF696-27BE-16E3-0E3D-5D77A9160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0B0B-CD07-2A55-2EA2-CF2936766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C9B7-D50D-BDD4-E4F6-2D5BBDDF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140E-E575-E959-135A-56F2BD41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B629-EAEB-6450-A4E9-C365E35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4EA4-5F19-A234-EEF4-EC450CF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024E-E6D4-97EA-45E9-411C5C7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88B3-F040-B1EF-E11A-40BC9940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DFFB-75C7-F89A-0336-A387DE2F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C47B-AD4A-93FE-655A-0B5D51EB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E94A-4168-9DD7-ADF8-A952F14D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1AF9-307C-F7B1-EE89-EB27E0D7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8799-C1FB-B8F7-FB2E-E913938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9944-8109-8F09-F8C6-E9C9261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5EC1-D89E-FD7A-A30D-382749ED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6BE-91D7-A040-71B7-EB806D53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9217-0CB5-F0F1-F6E2-21F1440D0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5C7B5-D350-FC84-4E1F-4DFAD156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7868-DC79-34DB-F3B8-991F6347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6B6A-CE52-2442-FF2A-E79E086D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1B3B-CB6A-A364-A9A3-7D83639D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CB50-98E2-AF73-5B6A-7A23FF22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012F-5735-AA29-B184-2929F048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46E09-A81C-ED40-1F78-7BDD3F03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8EAC6-72DB-53AD-DF46-3F7630E5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F71F-3D80-0D9B-60C6-3C9182143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809CE-244B-B51E-3A38-D9986D2E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4ED87-16F8-C697-301B-1B8E7F19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C8D4E-EA02-A21E-ED1A-B36BF87B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4389-2BA2-B96D-924A-36C8C138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F8FE-D56C-E5A9-DAE9-4FC147D7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1B973-2E18-2E6C-C3AB-C77B4228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E12B0-A1FF-C599-739D-E15F7893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AE01-FEDC-6A34-2A11-0DFFE7A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41BF5-559F-FBB0-8034-205770C2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DA819-7061-86C1-BCE1-0735177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17CF-E4E2-F382-903E-97455AA7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8D2-6583-99C2-4BEF-6B475134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AE725-00C4-7E21-03FB-23BA9608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7AE5B-2C2B-5AB7-6830-3D17B03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72D6-1818-320C-F506-079BDDA6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9480-7E7B-F0E0-2D23-166092A3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FF93-BD67-EE11-0CAA-4C1DC4E9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3EBA9-A8B9-0553-841F-DBCAD7B1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104FD-DC3F-8800-7C33-6035274F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131A-485F-DBA5-3D06-8C8F672C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D18C-CF0C-F34A-D461-06496FDE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73EB-81EF-F27F-71CC-4C68303A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4E4F3-6F83-AA8C-4318-0AB84F73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CE0-E518-B57C-2126-7F4A527C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510A-EBB4-294B-2037-BC61C1682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B035-1136-413D-A421-29EC0328213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0A8B-E89E-20C5-D045-5C206A92A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3986-38A2-8DDD-6AD5-35343BF7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B165-5D43-4187-9F69-D9636D2A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customXml" Target="../ink/ink1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customXml" Target="../ink/ink7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ircuit Board PNGs for Free Download">
            <a:extLst>
              <a:ext uri="{FF2B5EF4-FFF2-40B4-BE49-F238E27FC236}">
                <a16:creationId xmlns:a16="http://schemas.microsoft.com/office/drawing/2014/main" id="{84D850C3-3F3A-7351-5C23-C4C50E6606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348C5-DB30-4C23-99D9-434F6E4B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38" y="1908085"/>
            <a:ext cx="11078041" cy="2387600"/>
          </a:xfrm>
        </p:spPr>
        <p:txBody>
          <a:bodyPr/>
          <a:lstStyle/>
          <a:p>
            <a:pPr algn="l"/>
            <a:r>
              <a:rPr lang="en-US" spc="300" dirty="0">
                <a:solidFill>
                  <a:schemeClr val="bg1"/>
                </a:solidFill>
                <a:effectLst>
                  <a:glow rad="177800">
                    <a:srgbClr val="F537D1">
                      <a:alpha val="33725"/>
                    </a:srgbClr>
                  </a:glow>
                </a:effectLst>
                <a:latin typeface="Aptos Light" panose="020B0004020202020204" pitchFamily="34" charset="0"/>
              </a:rPr>
              <a:t>EEG P300 TRUTH ELICITOR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6F7C0-3BCB-FBE5-BE3D-D7187E0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38" y="5158624"/>
            <a:ext cx="6694545" cy="1485500"/>
          </a:xfrm>
        </p:spPr>
        <p:txBody>
          <a:bodyPr>
            <a:normAutofit/>
          </a:bodyPr>
          <a:lstStyle/>
          <a:p>
            <a:pPr algn="l"/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rgbClr val="28CFFC">
                      <a:alpha val="51000"/>
                    </a:srgbClr>
                  </a:glow>
                </a:effectLst>
                <a:latin typeface="Aptos Light" panose="020B0004020202020204" pitchFamily="34" charset="0"/>
              </a:rPr>
              <a:t>the </a:t>
            </a:r>
            <a:r>
              <a:rPr lang="en-US" sz="2000" spc="300" dirty="0" err="1">
                <a:solidFill>
                  <a:schemeClr val="bg1"/>
                </a:solidFill>
                <a:effectLst>
                  <a:glow rad="63500">
                    <a:srgbClr val="28CFFC">
                      <a:alpha val="51000"/>
                    </a:srgbClr>
                  </a:glow>
                </a:effectLst>
                <a:latin typeface="Aptos Light" panose="020B0004020202020204" pitchFamily="34" charset="0"/>
              </a:rPr>
              <a:t>ohio</a:t>
            </a:r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rgbClr val="28CFFC">
                      <a:alpha val="51000"/>
                    </a:srgbClr>
                  </a:glow>
                </a:effectLst>
                <a:latin typeface="Aptos Light" panose="020B0004020202020204" pitchFamily="34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effectLst>
                  <a:glow rad="63500">
                    <a:srgbClr val="28CFFC">
                      <a:alpha val="51000"/>
                    </a:srgbClr>
                  </a:glow>
                </a:effectLst>
                <a:latin typeface="Aptos Light" panose="020B0004020202020204" pitchFamily="34" charset="0"/>
              </a:rPr>
              <a:t>rizzlers</a:t>
            </a:r>
            <a:endParaRPr lang="en-US" sz="2000" spc="300" dirty="0">
              <a:solidFill>
                <a:schemeClr val="bg1"/>
              </a:solidFill>
              <a:effectLst>
                <a:glow rad="63500">
                  <a:srgbClr val="28CFFC">
                    <a:alpha val="51000"/>
                  </a:srgbClr>
                </a:glow>
              </a:effectLst>
              <a:latin typeface="Aptos Light" panose="020B0004020202020204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Aptos Light" panose="020B0004020202020204" pitchFamily="34" charset="0"/>
              </a:rPr>
              <a:t>Steven Veld, Darren Vawter, Sandra Karon, Ben Falkenburg, Mateo Umaguing, Davis Sandberg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ptos Light" panose="020B0004020202020204" pitchFamily="34" charset="0"/>
              </a:rPr>
              <a:t>University of California, Los Angeles</a:t>
            </a:r>
          </a:p>
        </p:txBody>
      </p:sp>
      <p:pic>
        <p:nvPicPr>
          <p:cNvPr id="1026" name="Picture 2" descr="natHACKS: NeurAlbertaTech's inaugural brain-computer interface hackathon -  Devpost">
            <a:extLst>
              <a:ext uri="{FF2B5EF4-FFF2-40B4-BE49-F238E27FC236}">
                <a16:creationId xmlns:a16="http://schemas.microsoft.com/office/drawing/2014/main" id="{EA0BE3DC-EE6E-E849-70F5-3446C63F3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20715"/>
          <a:stretch/>
        </p:blipFill>
        <p:spPr bwMode="auto">
          <a:xfrm>
            <a:off x="8676167" y="5901374"/>
            <a:ext cx="3116142" cy="7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876321B-2952-9AD7-4FA3-F7997DFCE8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PTI VALIDATION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15F61F-94C5-FA3B-5734-1536954BA192}"/>
              </a:ext>
            </a:extLst>
          </p:cNvPr>
          <p:cNvSpPr txBox="1">
            <a:spLocks/>
          </p:cNvSpPr>
          <p:nvPr/>
        </p:nvSpPr>
        <p:spPr>
          <a:xfrm>
            <a:off x="838200" y="3593592"/>
            <a:ext cx="10515600" cy="2852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1. sample observations of data</a:t>
            </a:r>
          </a:p>
          <a:p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2. for each suspect, compare P300 signal against accomplice signal and all other signals</a:t>
            </a:r>
          </a:p>
        </p:txBody>
      </p:sp>
      <p:pic>
        <p:nvPicPr>
          <p:cNvPr id="6" name="Graphic 5" descr="Users with solid fill">
            <a:extLst>
              <a:ext uri="{FF2B5EF4-FFF2-40B4-BE49-F238E27FC236}">
                <a16:creationId xmlns:a16="http://schemas.microsoft.com/office/drawing/2014/main" id="{0DFFAE5F-76D0-977D-7AEF-9DDC38B5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3614" y="1715846"/>
            <a:ext cx="1964772" cy="19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87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876321B-2952-9AD7-4FA3-F7997DFCE8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PTI VALIDATION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15F61F-94C5-FA3B-5734-1536954BA192}"/>
              </a:ext>
            </a:extLst>
          </p:cNvPr>
          <p:cNvSpPr txBox="1">
            <a:spLocks/>
          </p:cNvSpPr>
          <p:nvPr/>
        </p:nvSpPr>
        <p:spPr>
          <a:xfrm>
            <a:off x="838200" y="3593592"/>
            <a:ext cx="10515600" cy="2852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3. compare suspect-accomplice correlation (SAC) and suspect-other correlation (SOC)</a:t>
            </a:r>
          </a:p>
          <a:p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4. count how many times SAC is higher than SOC</a:t>
            </a:r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004E9480-1DC2-E3E9-2C27-696D52487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3614" y="1715846"/>
            <a:ext cx="1964772" cy="19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876321B-2952-9AD7-4FA3-F7997DFCE8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PTI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BC05-07F1-4E01-EC14-EFB05A39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1778539"/>
            <a:ext cx="7953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876321B-2952-9AD7-4FA3-F7997DFCE8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PTI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BC05-07F1-4E01-EC14-EFB05A39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1778539"/>
            <a:ext cx="7953375" cy="4810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316BA3-8E14-55B4-3A2D-957AA8E478BF}"/>
              </a:ext>
            </a:extLst>
          </p:cNvPr>
          <p:cNvSpPr/>
          <p:nvPr/>
        </p:nvSpPr>
        <p:spPr>
          <a:xfrm>
            <a:off x="5985989" y="2071868"/>
            <a:ext cx="611619" cy="4185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3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876321B-2952-9AD7-4FA3-F7997DFCE8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PTI CORRELATION PSEUDOCODE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BCD73-0F5B-F8EB-9671-84A5D4C17802}"/>
              </a:ext>
            </a:extLst>
          </p:cNvPr>
          <p:cNvSpPr/>
          <p:nvPr/>
        </p:nvSpPr>
        <p:spPr>
          <a:xfrm>
            <a:off x="772358" y="1837678"/>
            <a:ext cx="10440140" cy="4527611"/>
          </a:xfrm>
          <a:prstGeom prst="roundRect">
            <a:avLst>
              <a:gd name="adj" fmla="val 64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1093C8-55F9-1A50-7ACE-49CE5C6AED67}"/>
              </a:ext>
            </a:extLst>
          </p:cNvPr>
          <p:cNvSpPr txBox="1">
            <a:spLocks/>
          </p:cNvSpPr>
          <p:nvPr/>
        </p:nvSpPr>
        <p:spPr>
          <a:xfrm>
            <a:off x="838200" y="1926551"/>
            <a:ext cx="10515600" cy="4438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for each suspect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suspect-labeled trials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accomplice-labeled trials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other-labeled trials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bootstrapIndex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suspectMeanSignal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take mean of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n_samples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of trials from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accompliceMeanSignal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take mean of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n_samples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of trials from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dataA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otherMeanSignal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take mean of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n_samples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of trials from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dataO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double-centered correlation between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suspectMeanSignal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accompliceMeanSignal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double-centered correlation between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suspectMeanSignal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otherMeanSignal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if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bootstrapIndex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guess is the subject with highest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bootstrapIndex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66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9EEA5C81-416B-6615-4903-14F19A8DA8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686" y="0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130950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2955930B-5076-8C0B-0B3D-B64A4A7339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686" y="-4371544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18440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2955930B-5076-8C0B-0B3D-B64A4A7339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686" y="-4371544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PARADIGM</a:t>
            </a:r>
          </a:p>
        </p:txBody>
      </p:sp>
    </p:spTree>
    <p:extLst>
      <p:ext uri="{BB962C8B-B14F-4D97-AF65-F5344CB8AC3E}">
        <p14:creationId xmlns:p14="http://schemas.microsoft.com/office/powerpoint/2010/main" val="389465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2955930B-5076-8C0B-0B3D-B64A4A7339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686" y="-4371544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PARADIGM</a:t>
            </a:r>
          </a:p>
        </p:txBody>
      </p:sp>
    </p:spTree>
    <p:extLst>
      <p:ext uri="{BB962C8B-B14F-4D97-AF65-F5344CB8AC3E}">
        <p14:creationId xmlns:p14="http://schemas.microsoft.com/office/powerpoint/2010/main" val="96662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2955930B-5076-8C0B-0B3D-B64A4A7339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86" y="-23908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BE88B6-F06E-3968-F15D-D14E0B5AA5B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086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C9809148-82EA-BB72-EBA3-262526D003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5754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A27BB60F-17FB-BE35-8657-178BAABD64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86" y="-387128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EB2874-735E-7858-52B4-6EBD212648D2}"/>
              </a:ext>
            </a:extLst>
          </p:cNvPr>
          <p:cNvSpPr txBox="1">
            <a:spLocks/>
          </p:cNvSpPr>
          <p:nvPr/>
        </p:nvSpPr>
        <p:spPr>
          <a:xfrm>
            <a:off x="838200" y="600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6344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text</a:t>
            </a:r>
          </a:p>
        </p:txBody>
      </p:sp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2E35EDE4-4E0A-A6B2-7FC9-FC8775BE78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86" y="-387128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7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F52902FF-1B97-DA9E-D0F5-E5B314D473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04168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27925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rcuit Board PNGs for Free Download">
            <a:extLst>
              <a:ext uri="{FF2B5EF4-FFF2-40B4-BE49-F238E27FC236}">
                <a16:creationId xmlns:a16="http://schemas.microsoft.com/office/drawing/2014/main" id="{29BC5B11-D09A-E41B-1A09-3898FBB7A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2103551"/>
            <a:ext cx="17841687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188916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PNGs for Free Download">
            <a:extLst>
              <a:ext uri="{FF2B5EF4-FFF2-40B4-BE49-F238E27FC236}">
                <a16:creationId xmlns:a16="http://schemas.microsoft.com/office/drawing/2014/main" id="{34B3A6FB-1E36-718F-A236-C3B68E9CBB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9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67E12E-42E4-05E7-B473-1AA96E1BE8CB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PROBE, TARGET, IRRELEVANT (PTI) PARADIGM</a:t>
            </a:r>
          </a:p>
        </p:txBody>
      </p:sp>
    </p:spTree>
    <p:extLst>
      <p:ext uri="{BB962C8B-B14F-4D97-AF65-F5344CB8AC3E}">
        <p14:creationId xmlns:p14="http://schemas.microsoft.com/office/powerpoint/2010/main" val="311994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ircuit Board PNGs for Free Download">
            <a:extLst>
              <a:ext uri="{FF2B5EF4-FFF2-40B4-BE49-F238E27FC236}">
                <a16:creationId xmlns:a16="http://schemas.microsoft.com/office/drawing/2014/main" id="{DAE619A2-62FF-3920-9DB9-A9FCE426471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9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8B9A0-E845-A88A-DF30-54267EECB62F}"/>
              </a:ext>
            </a:extLst>
          </p:cNvPr>
          <p:cNvSpPr txBox="1">
            <a:spLocks/>
          </p:cNvSpPr>
          <p:nvPr/>
        </p:nvSpPr>
        <p:spPr>
          <a:xfrm>
            <a:off x="838200" y="600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PROBE, TARGET, IRRELEVANT (PTI) PARADIGM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7697AF8-1B11-3649-4651-BEF940EC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038" y="2751534"/>
            <a:ext cx="1513380" cy="151338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1E066B7-EBC8-E264-0F1C-FD499473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9310" y="2751534"/>
            <a:ext cx="1513380" cy="1513380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7094C1E8-94A0-11E2-2B24-3D231052A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3540" y="2359176"/>
            <a:ext cx="2298096" cy="22980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B2BF9C5-5FD0-5183-5FA7-D709D1529F6A}"/>
              </a:ext>
            </a:extLst>
          </p:cNvPr>
          <p:cNvSpPr txBox="1">
            <a:spLocks/>
          </p:cNvSpPr>
          <p:nvPr/>
        </p:nvSpPr>
        <p:spPr>
          <a:xfrm>
            <a:off x="1849598" y="4438650"/>
            <a:ext cx="2278259" cy="998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probe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(unknown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criminal)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84D92C-71A1-7A0B-B93C-71B8F2423487}"/>
              </a:ext>
            </a:extLst>
          </p:cNvPr>
          <p:cNvSpPr txBox="1">
            <a:spLocks/>
          </p:cNvSpPr>
          <p:nvPr/>
        </p:nvSpPr>
        <p:spPr>
          <a:xfrm>
            <a:off x="4956870" y="4438651"/>
            <a:ext cx="2278259" cy="998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target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(known accomplice)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514D9A-EABB-2B24-517B-29768DA9813B}"/>
              </a:ext>
            </a:extLst>
          </p:cNvPr>
          <p:cNvSpPr txBox="1">
            <a:spLocks/>
          </p:cNvSpPr>
          <p:nvPr/>
        </p:nvSpPr>
        <p:spPr>
          <a:xfrm>
            <a:off x="7278670" y="4438650"/>
            <a:ext cx="3247836" cy="779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irrelevant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Light" panose="020B0004020202020204" pitchFamily="34" charset="0"/>
              </a:rPr>
              <a:t> (others)</a:t>
            </a:r>
          </a:p>
        </p:txBody>
      </p:sp>
    </p:spTree>
    <p:extLst>
      <p:ext uri="{BB962C8B-B14F-4D97-AF65-F5344CB8AC3E}">
        <p14:creationId xmlns:p14="http://schemas.microsoft.com/office/powerpoint/2010/main" val="194595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ircuit Board PNGs for Free Download">
            <a:extLst>
              <a:ext uri="{FF2B5EF4-FFF2-40B4-BE49-F238E27FC236}">
                <a16:creationId xmlns:a16="http://schemas.microsoft.com/office/drawing/2014/main" id="{DAE619A2-62FF-3920-9DB9-A9FCE426471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9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8B9A0-E845-A88A-DF30-54267EECB62F}"/>
              </a:ext>
            </a:extLst>
          </p:cNvPr>
          <p:cNvSpPr txBox="1">
            <a:spLocks/>
          </p:cNvSpPr>
          <p:nvPr/>
        </p:nvSpPr>
        <p:spPr>
          <a:xfrm>
            <a:off x="838200" y="600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PROBE, TARGET, IRRELEVANT (PTI) PARADIGM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7697AF8-1B11-3649-4651-BEF940EC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6" y="2079018"/>
            <a:ext cx="1293874" cy="129387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1E066B7-EBC8-E264-0F1C-FD499473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856" y="3538753"/>
            <a:ext cx="1293874" cy="1293874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7094C1E8-94A0-11E2-2B24-3D231052A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407" y="4756068"/>
            <a:ext cx="1964772" cy="19647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14:cNvPr>
              <p14:cNvContentPartPr/>
              <p14:nvPr/>
            </p14:nvContentPartPr>
            <p14:xfrm>
              <a:off x="2222907" y="1920189"/>
              <a:ext cx="7105032" cy="142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4187" y="1901111"/>
                <a:ext cx="7142832" cy="145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14:cNvPr>
              <p14:cNvContentPartPr/>
              <p14:nvPr/>
            </p14:nvContentPartPr>
            <p14:xfrm>
              <a:off x="2240064" y="3631968"/>
              <a:ext cx="6656400" cy="10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1344" y="3613248"/>
                <a:ext cx="669420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14:cNvPr>
              <p14:cNvContentPartPr/>
              <p14:nvPr/>
            </p14:nvContentPartPr>
            <p14:xfrm>
              <a:off x="2587464" y="5340168"/>
              <a:ext cx="6714720" cy="65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8744" y="5321448"/>
                <a:ext cx="675252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152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ircuit Board PNGs for Free Download">
            <a:extLst>
              <a:ext uri="{FF2B5EF4-FFF2-40B4-BE49-F238E27FC236}">
                <a16:creationId xmlns:a16="http://schemas.microsoft.com/office/drawing/2014/main" id="{DAE619A2-62FF-3920-9DB9-A9FCE426471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9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8B9A0-E845-A88A-DF30-54267EECB62F}"/>
              </a:ext>
            </a:extLst>
          </p:cNvPr>
          <p:cNvSpPr txBox="1">
            <a:spLocks/>
          </p:cNvSpPr>
          <p:nvPr/>
        </p:nvSpPr>
        <p:spPr>
          <a:xfrm>
            <a:off x="838200" y="600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PROBE, TARGET, IRRELEVANT (PTI) PARADIGM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7697AF8-1B11-3649-4651-BEF940EC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6" y="2079018"/>
            <a:ext cx="1293874" cy="129387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1E066B7-EBC8-E264-0F1C-FD499473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856" y="3538753"/>
            <a:ext cx="1293874" cy="1293874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7094C1E8-94A0-11E2-2B24-3D231052A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407" y="4756068"/>
            <a:ext cx="1964772" cy="19647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14:cNvPr>
              <p14:cNvContentPartPr/>
              <p14:nvPr/>
            </p14:nvContentPartPr>
            <p14:xfrm>
              <a:off x="2222907" y="1920189"/>
              <a:ext cx="7105032" cy="142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3827" y="1901111"/>
                <a:ext cx="7142832" cy="145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14:cNvPr>
              <p14:cNvContentPartPr/>
              <p14:nvPr/>
            </p14:nvContentPartPr>
            <p14:xfrm>
              <a:off x="2240064" y="3631968"/>
              <a:ext cx="6656400" cy="10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0984" y="3612881"/>
                <a:ext cx="6694200" cy="1081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14:cNvPr>
              <p14:cNvContentPartPr/>
              <p14:nvPr/>
            </p14:nvContentPartPr>
            <p14:xfrm>
              <a:off x="2587464" y="5340168"/>
              <a:ext cx="6714720" cy="65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8384" y="5321078"/>
                <a:ext cx="6752520" cy="6977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7230BF52-6BA0-D1AC-62E3-107FE173544B}"/>
              </a:ext>
            </a:extLst>
          </p:cNvPr>
          <p:cNvSpPr txBox="1">
            <a:spLocks/>
          </p:cNvSpPr>
          <p:nvPr/>
        </p:nvSpPr>
        <p:spPr>
          <a:xfrm>
            <a:off x="9548457" y="2854780"/>
            <a:ext cx="2473384" cy="123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ptos Light" panose="020B0004020202020204" pitchFamily="34" charset="0"/>
              </a:rPr>
              <a:t>suspect-accomplice correlation</a:t>
            </a:r>
          </a:p>
        </p:txBody>
      </p:sp>
    </p:spTree>
    <p:extLst>
      <p:ext uri="{BB962C8B-B14F-4D97-AF65-F5344CB8AC3E}">
        <p14:creationId xmlns:p14="http://schemas.microsoft.com/office/powerpoint/2010/main" val="352383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ircuit Board PNGs for Free Download">
            <a:extLst>
              <a:ext uri="{FF2B5EF4-FFF2-40B4-BE49-F238E27FC236}">
                <a16:creationId xmlns:a16="http://schemas.microsoft.com/office/drawing/2014/main" id="{DAE619A2-62FF-3920-9DB9-A9FCE426471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843" y="-5591029"/>
            <a:ext cx="17841686" cy="1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7FFED-4479-303C-981E-7F8ED31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9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PREVIOUS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8B9A0-E845-A88A-DF30-54267EECB62F}"/>
              </a:ext>
            </a:extLst>
          </p:cNvPr>
          <p:cNvSpPr txBox="1">
            <a:spLocks/>
          </p:cNvSpPr>
          <p:nvPr/>
        </p:nvSpPr>
        <p:spPr>
          <a:xfrm>
            <a:off x="838200" y="600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PROBE, TARGET, IRRELEVANT (PTI) PARADIGM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7697AF8-1B11-3649-4651-BEF940EC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6" y="2079018"/>
            <a:ext cx="1293874" cy="129387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1E066B7-EBC8-E264-0F1C-FD499473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856" y="3538753"/>
            <a:ext cx="1293874" cy="1293874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7094C1E8-94A0-11E2-2B24-3D231052A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407" y="4756068"/>
            <a:ext cx="1964772" cy="19647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14:cNvPr>
              <p14:cNvContentPartPr/>
              <p14:nvPr/>
            </p14:nvContentPartPr>
            <p14:xfrm>
              <a:off x="2222907" y="1920189"/>
              <a:ext cx="7105032" cy="142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D144F5-4B14-A097-8606-7B14565C08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3827" y="1901111"/>
                <a:ext cx="7142832" cy="145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14:cNvPr>
              <p14:cNvContentPartPr/>
              <p14:nvPr/>
            </p14:nvContentPartPr>
            <p14:xfrm>
              <a:off x="2240064" y="3631968"/>
              <a:ext cx="6656400" cy="10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305FDB-3AB4-4C32-75DE-94011F4DED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0984" y="3612881"/>
                <a:ext cx="6694200" cy="1081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14:cNvPr>
              <p14:cNvContentPartPr/>
              <p14:nvPr/>
            </p14:nvContentPartPr>
            <p14:xfrm>
              <a:off x="2587464" y="5340168"/>
              <a:ext cx="6714720" cy="65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C1437E-5762-11C6-735F-B3C7AE2631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8384" y="5321078"/>
                <a:ext cx="6752520" cy="6977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3247A42-5A86-FD27-71F0-970480AFCEED}"/>
              </a:ext>
            </a:extLst>
          </p:cNvPr>
          <p:cNvSpPr txBox="1">
            <a:spLocks/>
          </p:cNvSpPr>
          <p:nvPr/>
        </p:nvSpPr>
        <p:spPr>
          <a:xfrm>
            <a:off x="9455896" y="3700807"/>
            <a:ext cx="2500757" cy="123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ptos Light" panose="020B0004020202020204" pitchFamily="34" charset="0"/>
              </a:rPr>
              <a:t>suspect-other correlation</a:t>
            </a:r>
          </a:p>
        </p:txBody>
      </p:sp>
    </p:spTree>
    <p:extLst>
      <p:ext uri="{BB962C8B-B14F-4D97-AF65-F5344CB8AC3E}">
        <p14:creationId xmlns:p14="http://schemas.microsoft.com/office/powerpoint/2010/main" val="211235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282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 Light</vt:lpstr>
      <vt:lpstr>Arial</vt:lpstr>
      <vt:lpstr>Calibri</vt:lpstr>
      <vt:lpstr>Calibri Light</vt:lpstr>
      <vt:lpstr>Consolas</vt:lpstr>
      <vt:lpstr>Office Theme</vt:lpstr>
      <vt:lpstr>EEG P300 TRUTH ELICITOR</vt:lpstr>
      <vt:lpstr>MOTIVATION</vt:lpstr>
      <vt:lpstr>MOTIVATION</vt:lpstr>
      <vt:lpstr>PREVIOUS WORK</vt:lpstr>
      <vt:lpstr>PREVIOUS WORK</vt:lpstr>
      <vt:lpstr>PREVIOUS WORK</vt:lpstr>
      <vt:lpstr>PREVIOUS WORK</vt:lpstr>
      <vt:lpstr>PREVIOUS WORK</vt:lpstr>
      <vt:lpstr>PREVIOUS WORK</vt:lpstr>
      <vt:lpstr>PTI VALIDATION</vt:lpstr>
      <vt:lpstr>PTI VALIDATION</vt:lpstr>
      <vt:lpstr>PTI VALIDATION</vt:lpstr>
      <vt:lpstr>PTI VALIDATION</vt:lpstr>
      <vt:lpstr>PTI CORRELATION PSEUDOCODE</vt:lpstr>
      <vt:lpstr>OUR APPROACH</vt:lpstr>
      <vt:lpstr>OUR APPROACH</vt:lpstr>
      <vt:lpstr>PARADIGM</vt:lpstr>
      <vt:lpstr>PARADIGM</vt:lpstr>
      <vt:lpstr>PowerPoint Presentation</vt:lpstr>
      <vt:lpstr>PowerPoint Presentation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P300 Truth Elicitor</dc:title>
  <dc:creator>Mateo Umaguing</dc:creator>
  <cp:lastModifiedBy>Mateo Umaguing</cp:lastModifiedBy>
  <cp:revision>7</cp:revision>
  <dcterms:created xsi:type="dcterms:W3CDTF">2023-11-19T00:14:50Z</dcterms:created>
  <dcterms:modified xsi:type="dcterms:W3CDTF">2023-11-19T11:29:13Z</dcterms:modified>
</cp:coreProperties>
</file>