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libri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libri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libri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libri-bold.fntdata"/><Relationship Id="rId6" Type="http://schemas.openxmlformats.org/officeDocument/2006/relationships/slide" Target="slides/slide1.xml"/><Relationship Id="rId18" Type="http://schemas.openxmlformats.org/officeDocument/2006/relationships/font" Target="fonts/Calibr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8827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Allocation Model for two sided Market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Scenario 3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1305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Vendors: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Jobs: 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Allocation by the model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50" y="3058825"/>
            <a:ext cx="2936700" cy="101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105" y="3058825"/>
            <a:ext cx="2574201" cy="1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Scenario 4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Exponential Job Distribution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Vendors: 6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Jobs: 20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9AM to 10AM: 8 jobs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10AM to 11AM: 4 jobs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11AM and beyond: 8 jobs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475" y="725150"/>
            <a:ext cx="2493450" cy="42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Optimization model for the scoring algorithm for a global information services company based on the ratings.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Research Question to be Answered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client's job requests are allocated to vendors dynamically given the parameters quality, cost, responsiveness and turnaround time?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9300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Forced Ranking method is used for job allocation - Top 4 Vendors.</a:t>
            </a:r>
            <a:b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When 4 vendors are not available the jobs are allocated to the available vendors.</a:t>
            </a:r>
            <a:b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Vendors read from the input file are checked-in and ready for job allocation.</a:t>
            </a:r>
            <a:b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When the maximum score is less than 85 the model waits for 20 minutes for the input to be read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Linear programming for the optimization 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Unique score creation ( Vendor score * job * job_priority _score) for maximizing the allocation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Jobs are prioritized based on the in time : First in First out approach</a:t>
            </a:r>
            <a:b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Different scenarios created to stress test the 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Data set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	                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model needs two inputs files</a:t>
            </a:r>
          </a:p>
          <a:p>
            <a:pPr indent="-381000" lvl="0" marL="228600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AutoNum type="arabicPeriod"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Jobs and arrival time</a:t>
            </a:r>
          </a:p>
          <a:p>
            <a:pPr indent="-381000" lvl="0" marL="228600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AutoNum type="arabicPeriod"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Scores for individual vendors, vendor id.</a:t>
            </a:r>
          </a:p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				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00" y="2881423"/>
            <a:ext cx="2726175" cy="173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00" y="1410400"/>
            <a:ext cx="14287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Data Mining and Analysis Methodology	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03725" y="9863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Linear programming model to get the scoring algorithm. Initially we formed a basic static linear programming model using Gurobi optimizer and extend this model for dynamic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 the model we are maximizing quality, turnaround and responsiveness and minimizing the cost by allocating the jobs to vendors.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‘m’ jobs and ‘n’ vendors, we have ‘m*n’ decision variables which consists of binary values. These values indicate whether job has been allocated to a particular vendor depending on four scoring factors (quality, turnaround, responsiveness and cost).</a:t>
            </a: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Vendors can have multiple jobs but one job can have only one vendor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SzPct val="100000"/>
              <a:buFont typeface="Calibri"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Allocation constraints were implemented based on forced ranking scenarios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500" y="3035124"/>
            <a:ext cx="3181350" cy="18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Scenario 1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Vendors: 6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Jobs: 20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Allocation by the model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50" y="2956275"/>
            <a:ext cx="2978174" cy="17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-103080" l="-62129" r="62129" t="103080"/>
          <a:stretch/>
        </p:blipFill>
        <p:spPr>
          <a:xfrm>
            <a:off x="4730825" y="2956286"/>
            <a:ext cx="2726167" cy="17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950" y="2956273"/>
            <a:ext cx="2726175" cy="173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Scenario 2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Vendors: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Jobs: 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Allocation by the model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50" y="3035092"/>
            <a:ext cx="3390874" cy="13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850" y="3035104"/>
            <a:ext cx="2544828" cy="13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