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>
      <p:cViewPr varScale="1">
        <p:scale>
          <a:sx n="90" d="100"/>
          <a:sy n="90" d="100"/>
        </p:scale>
        <p:origin x="23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C1FDC-3BD6-8E45-84E5-16B887F643FE}" type="datetimeFigureOut">
              <a:rPr lang="en-CH" smtClean="0"/>
              <a:t>07.08.2024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96B8E4-7C30-7D44-92A5-B84B83F0553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655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Sven – “reversal” </a:t>
            </a:r>
            <a:r>
              <a:rPr lang="en-CH"/>
              <a:t>means that intially A &lt; B for a brief period, before A &gt; B for a larger size and/or longer duration and at a later timepoiint. 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6B8E4-7C30-7D44-92A5-B84B83F05531}" type="slidenum">
              <a:rPr lang="en-CH" smtClean="0"/>
              <a:t>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38186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14620-10B5-B599-2BA0-005B0270C7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136849-C61D-90BE-3B3E-C03FEDD61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BAA38-D826-579F-1815-5A3EBFDF3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0E3D8-8916-EB44-8538-1BFEAB0AF982}" type="datetimeFigureOut">
              <a:rPr lang="en-CH" smtClean="0"/>
              <a:t>07.08.2024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4F676-7A31-FE7C-9A2B-38CF15012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E7C73-B5D2-1D1C-83B0-415597FE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2B61-AB54-B54C-9F21-9136F384920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96896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008F2-4B0A-BE1F-F378-A1CB23BD4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AAA017-83B3-001B-23F2-316F9C9DB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E6FE1-FEB9-9D4D-C43E-B6DB6E8B9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0E3D8-8916-EB44-8538-1BFEAB0AF982}" type="datetimeFigureOut">
              <a:rPr lang="en-CH" smtClean="0"/>
              <a:t>07.08.2024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E8164-4D2C-CCB7-170C-F5E6EABD5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60FC4-34AF-1F63-C0C5-E86A78E51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2B61-AB54-B54C-9F21-9136F384920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99899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30A3CA-7A06-BC1B-4F8F-BC6C122375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C9CE55-B1E2-1EC6-8CE5-F276E51F0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8C634-DDBD-B339-5D87-453F22647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0E3D8-8916-EB44-8538-1BFEAB0AF982}" type="datetimeFigureOut">
              <a:rPr lang="en-CH" smtClean="0"/>
              <a:t>07.08.2024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F4D67-C973-24FB-7685-7F2654BE8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B2AA2-6187-47CB-0D35-15A5B0B8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2B61-AB54-B54C-9F21-9136F384920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4443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E655A-ACB4-4CC8-4FCC-F947014D6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3B1D7-B03D-142D-E76E-861AA57FA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5B0BC-DAFC-1C5D-6B34-3013E7CBB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0E3D8-8916-EB44-8538-1BFEAB0AF982}" type="datetimeFigureOut">
              <a:rPr lang="en-CH" smtClean="0"/>
              <a:t>07.08.2024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1F774-C885-710C-CE12-9F6BB17A8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33E13-8527-4652-8C2C-E656D5933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2B61-AB54-B54C-9F21-9136F384920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47824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FB7E0-1E2C-F097-AA2B-8BDF22EF7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74F31-0044-6F62-913E-43581BB48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03B0B-E8DF-0A29-89D1-F277290D2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0E3D8-8916-EB44-8538-1BFEAB0AF982}" type="datetimeFigureOut">
              <a:rPr lang="en-CH" smtClean="0"/>
              <a:t>07.08.2024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6920C-6AE9-871E-5FA2-BA8DABDAF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1CA49-6D2B-C322-766D-4C4D789F0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2B61-AB54-B54C-9F21-9136F384920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47918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94074-45EC-459A-B198-1C540EE20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A8BFA-89A8-EEDD-D683-5E6C91E7A1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099C39-759B-933D-ECAE-FBEAA1FA7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5A4C3-4747-DB4F-F82D-B9227BA0E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0E3D8-8916-EB44-8538-1BFEAB0AF982}" type="datetimeFigureOut">
              <a:rPr lang="en-CH" smtClean="0"/>
              <a:t>07.08.2024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FD674-B190-9818-EF2E-41CB8B161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2F309-C172-09C9-E8B3-81D1F3791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2B61-AB54-B54C-9F21-9136F384920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62008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71A66-F689-5D5C-0BFF-9F0C1F47F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92F87-941B-392E-8536-87A6B2FC1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F4589-2B94-5714-DA61-505C5E0CB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80EDCB-8AEC-D181-1879-B266F108CD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E65CA-0A61-E47A-6F97-D937823F59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E3CB52-D59C-4433-7B59-21B7BC7EE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0E3D8-8916-EB44-8538-1BFEAB0AF982}" type="datetimeFigureOut">
              <a:rPr lang="en-CH" smtClean="0"/>
              <a:t>07.08.2024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AA313A-FE98-2DF8-C6D8-17783F174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BF72DD-C703-8CBA-6ED3-3BEB731C9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2B61-AB54-B54C-9F21-9136F384920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61707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71F9B-58A4-C831-15EC-2B60A7F9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602DEC-1273-12B7-2528-E969AC61D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0E3D8-8916-EB44-8538-1BFEAB0AF982}" type="datetimeFigureOut">
              <a:rPr lang="en-CH" smtClean="0"/>
              <a:t>07.08.2024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681208-498F-9CA5-C0E1-C394CB2FC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9FEFF3-3DF5-C354-E97C-01C4BDD6A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2B61-AB54-B54C-9F21-9136F384920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73296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0FC7E6-BEA0-EFAD-7A2D-2FC608A7A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0E3D8-8916-EB44-8538-1BFEAB0AF982}" type="datetimeFigureOut">
              <a:rPr lang="en-CH" smtClean="0"/>
              <a:t>07.08.2024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65F791-17DB-DCC8-D9EC-5A501B48D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48E26C-6914-C698-72F1-5426014B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2B61-AB54-B54C-9F21-9136F384920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59539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38270-1E25-A48F-BCF5-C45678AAE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B318A-A51F-43BF-015C-7E043490A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50EEE-B76D-0626-06BD-8568A17B5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87100-BBFB-3D28-E74D-EC664B90B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0E3D8-8916-EB44-8538-1BFEAB0AF982}" type="datetimeFigureOut">
              <a:rPr lang="en-CH" smtClean="0"/>
              <a:t>07.08.2024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FC296-5400-7002-D897-F639EA9C3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E2A659-32C0-C43D-4799-DBDC8A7B4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2B61-AB54-B54C-9F21-9136F384920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70043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351AC-3FF1-26BA-CD5F-103BC1672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2E2EA5-6813-FC9A-9062-143137CE32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C8470A-5C95-7311-9157-334C38F53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F621E1-1D0C-92E5-79D5-F26D3B6BF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0E3D8-8916-EB44-8538-1BFEAB0AF982}" type="datetimeFigureOut">
              <a:rPr lang="en-CH" smtClean="0"/>
              <a:t>07.08.2024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748AE1-8644-FF95-E82E-7CDD7536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BBA94-4033-C246-A95F-BDCA99B4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42B61-AB54-B54C-9F21-9136F384920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51212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C2F90C-65B3-7E45-5C4C-CD8264AAC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641EB-4E97-08D5-85C0-668E62B44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0D208-FFBB-A9F6-6114-CAF659DBB8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0E3D8-8916-EB44-8538-1BFEAB0AF982}" type="datetimeFigureOut">
              <a:rPr lang="en-CH" smtClean="0"/>
              <a:t>07.08.2024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A3644-C779-4BED-3EC1-5806CA745D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5C067-DA8A-A03C-002E-4B4EB05A8E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42B61-AB54-B54C-9F21-9136F384920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82398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198C57-4F67-5030-6DAC-FFA5D9482F06}"/>
              </a:ext>
            </a:extLst>
          </p:cNvPr>
          <p:cNvSpPr/>
          <p:nvPr/>
        </p:nvSpPr>
        <p:spPr>
          <a:xfrm>
            <a:off x="626301" y="425886"/>
            <a:ext cx="2567835" cy="1866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CA931C-0740-E1D6-2F75-94A34E799D94}"/>
              </a:ext>
            </a:extLst>
          </p:cNvPr>
          <p:cNvSpPr/>
          <p:nvPr/>
        </p:nvSpPr>
        <p:spPr>
          <a:xfrm>
            <a:off x="626300" y="2495811"/>
            <a:ext cx="2567835" cy="1866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A9A429-858D-6E32-9664-F92EBD3DB9F2}"/>
              </a:ext>
            </a:extLst>
          </p:cNvPr>
          <p:cNvSpPr/>
          <p:nvPr/>
        </p:nvSpPr>
        <p:spPr>
          <a:xfrm>
            <a:off x="626299" y="4565736"/>
            <a:ext cx="2567835" cy="1866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FF0725-6F5A-4CB0-CA40-09710F5F99BF}"/>
              </a:ext>
            </a:extLst>
          </p:cNvPr>
          <p:cNvSpPr txBox="1"/>
          <p:nvPr/>
        </p:nvSpPr>
        <p:spPr>
          <a:xfrm>
            <a:off x="409178" y="12526"/>
            <a:ext cx="3131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Comparing condition means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E16D7E-518C-D0BB-0AD6-165A6CF1263D}"/>
              </a:ext>
            </a:extLst>
          </p:cNvPr>
          <p:cNvSpPr txBox="1"/>
          <p:nvPr/>
        </p:nvSpPr>
        <p:spPr>
          <a:xfrm>
            <a:off x="3540687" y="0"/>
            <a:ext cx="361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Comparing condition distributions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52A64DE-3611-A697-082A-045F143FEC30}"/>
              </a:ext>
            </a:extLst>
          </p:cNvPr>
          <p:cNvCxnSpPr>
            <a:cxnSpLocks/>
          </p:cNvCxnSpPr>
          <p:nvPr/>
        </p:nvCxnSpPr>
        <p:spPr>
          <a:xfrm>
            <a:off x="1014608" y="926926"/>
            <a:ext cx="0" cy="1027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BFE4088-CF54-2730-BA62-7DD6B8D46299}"/>
              </a:ext>
            </a:extLst>
          </p:cNvPr>
          <p:cNvCxnSpPr>
            <a:cxnSpLocks/>
          </p:cNvCxnSpPr>
          <p:nvPr/>
        </p:nvCxnSpPr>
        <p:spPr>
          <a:xfrm flipH="1">
            <a:off x="1014608" y="1954060"/>
            <a:ext cx="1578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26CA3D1-30C0-0828-1734-6CE628F3CE68}"/>
              </a:ext>
            </a:extLst>
          </p:cNvPr>
          <p:cNvCxnSpPr>
            <a:cxnSpLocks/>
          </p:cNvCxnSpPr>
          <p:nvPr/>
        </p:nvCxnSpPr>
        <p:spPr>
          <a:xfrm>
            <a:off x="1014608" y="2958230"/>
            <a:ext cx="0" cy="1027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56BC4DA-5AE4-61D7-5CA0-D034B596BF67}"/>
              </a:ext>
            </a:extLst>
          </p:cNvPr>
          <p:cNvCxnSpPr>
            <a:cxnSpLocks/>
          </p:cNvCxnSpPr>
          <p:nvPr/>
        </p:nvCxnSpPr>
        <p:spPr>
          <a:xfrm flipH="1">
            <a:off x="1014608" y="3985364"/>
            <a:ext cx="1578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8399A7-DE42-BDCE-2378-C8964170DAAF}"/>
              </a:ext>
            </a:extLst>
          </p:cNvPr>
          <p:cNvCxnSpPr>
            <a:cxnSpLocks/>
          </p:cNvCxnSpPr>
          <p:nvPr/>
        </p:nvCxnSpPr>
        <p:spPr>
          <a:xfrm>
            <a:off x="1014608" y="4999972"/>
            <a:ext cx="0" cy="1027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43DD8FC-A6B9-4BB8-867B-926869D83281}"/>
              </a:ext>
            </a:extLst>
          </p:cNvPr>
          <p:cNvCxnSpPr>
            <a:cxnSpLocks/>
          </p:cNvCxnSpPr>
          <p:nvPr/>
        </p:nvCxnSpPr>
        <p:spPr>
          <a:xfrm flipH="1">
            <a:off x="1014608" y="6027106"/>
            <a:ext cx="1578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5AFFF28-88E8-F6AD-89E0-7AD6F255A968}"/>
              </a:ext>
            </a:extLst>
          </p:cNvPr>
          <p:cNvSpPr/>
          <p:nvPr/>
        </p:nvSpPr>
        <p:spPr>
          <a:xfrm>
            <a:off x="1265129" y="1227551"/>
            <a:ext cx="375781" cy="7265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EA7173-9AD2-49E4-C6B3-0BE9EB8CBA92}"/>
              </a:ext>
            </a:extLst>
          </p:cNvPr>
          <p:cNvSpPr/>
          <p:nvPr/>
        </p:nvSpPr>
        <p:spPr>
          <a:xfrm>
            <a:off x="1935268" y="3245285"/>
            <a:ext cx="375781" cy="7265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6922300-9DF0-B9E5-9F3E-35B376ED07AA}"/>
              </a:ext>
            </a:extLst>
          </p:cNvPr>
          <p:cNvSpPr/>
          <p:nvPr/>
        </p:nvSpPr>
        <p:spPr>
          <a:xfrm>
            <a:off x="1287048" y="3248938"/>
            <a:ext cx="375781" cy="7265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0BB7DB8-6972-481A-7866-01F727022A2F}"/>
              </a:ext>
            </a:extLst>
          </p:cNvPr>
          <p:cNvSpPr/>
          <p:nvPr/>
        </p:nvSpPr>
        <p:spPr>
          <a:xfrm>
            <a:off x="1929008" y="5300597"/>
            <a:ext cx="375781" cy="7265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A63DCF7-19D5-0D4F-F7E8-E1EA9A1192CE}"/>
              </a:ext>
            </a:extLst>
          </p:cNvPr>
          <p:cNvSpPr/>
          <p:nvPr/>
        </p:nvSpPr>
        <p:spPr>
          <a:xfrm>
            <a:off x="1929008" y="1595429"/>
            <a:ext cx="375781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A9ACAC2-1B01-2F61-4E17-AF932964A305}"/>
              </a:ext>
            </a:extLst>
          </p:cNvPr>
          <p:cNvSpPr/>
          <p:nvPr/>
        </p:nvSpPr>
        <p:spPr>
          <a:xfrm>
            <a:off x="1303688" y="5663851"/>
            <a:ext cx="375781" cy="36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88CE92-2B7A-22A8-41BB-8E15F15648CB}"/>
              </a:ext>
            </a:extLst>
          </p:cNvPr>
          <p:cNvSpPr txBox="1"/>
          <p:nvPr/>
        </p:nvSpPr>
        <p:spPr>
          <a:xfrm>
            <a:off x="1474938" y="481321"/>
            <a:ext cx="901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A &gt; 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5A7E3D-6B8C-5888-6E93-C2F6E0650913}"/>
              </a:ext>
            </a:extLst>
          </p:cNvPr>
          <p:cNvSpPr txBox="1"/>
          <p:nvPr/>
        </p:nvSpPr>
        <p:spPr>
          <a:xfrm>
            <a:off x="1402913" y="2547052"/>
            <a:ext cx="901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A = 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8F47A3-396B-9C21-4C15-F10569D4DC37}"/>
              </a:ext>
            </a:extLst>
          </p:cNvPr>
          <p:cNvSpPr txBox="1"/>
          <p:nvPr/>
        </p:nvSpPr>
        <p:spPr>
          <a:xfrm>
            <a:off x="1402913" y="4700129"/>
            <a:ext cx="901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A &lt; B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0F8D14B-7758-E240-B4B4-35CDD3A90035}"/>
              </a:ext>
            </a:extLst>
          </p:cNvPr>
          <p:cNvSpPr/>
          <p:nvPr/>
        </p:nvSpPr>
        <p:spPr>
          <a:xfrm>
            <a:off x="3679521" y="428505"/>
            <a:ext cx="8193392" cy="1866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574A20C-607C-4231-9478-B4F6EDB1EC22}"/>
              </a:ext>
            </a:extLst>
          </p:cNvPr>
          <p:cNvCxnSpPr>
            <a:cxnSpLocks/>
          </p:cNvCxnSpPr>
          <p:nvPr/>
        </p:nvCxnSpPr>
        <p:spPr>
          <a:xfrm>
            <a:off x="4038795" y="875973"/>
            <a:ext cx="0" cy="1027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F1AF90F-B90D-403F-C6FE-6E9816B31DB3}"/>
              </a:ext>
            </a:extLst>
          </p:cNvPr>
          <p:cNvCxnSpPr>
            <a:cxnSpLocks/>
          </p:cNvCxnSpPr>
          <p:nvPr/>
        </p:nvCxnSpPr>
        <p:spPr>
          <a:xfrm flipH="1">
            <a:off x="4038795" y="1903107"/>
            <a:ext cx="1578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1F0A0B8-C4AA-A8F8-143F-94E29CBE679C}"/>
              </a:ext>
            </a:extLst>
          </p:cNvPr>
          <p:cNvCxnSpPr>
            <a:cxnSpLocks/>
          </p:cNvCxnSpPr>
          <p:nvPr/>
        </p:nvCxnSpPr>
        <p:spPr>
          <a:xfrm>
            <a:off x="5895729" y="870870"/>
            <a:ext cx="0" cy="1027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8B765DC-019E-A0F2-BFDF-FC6BEF772A80}"/>
              </a:ext>
            </a:extLst>
          </p:cNvPr>
          <p:cNvCxnSpPr>
            <a:cxnSpLocks/>
          </p:cNvCxnSpPr>
          <p:nvPr/>
        </p:nvCxnSpPr>
        <p:spPr>
          <a:xfrm flipH="1">
            <a:off x="5895729" y="1898004"/>
            <a:ext cx="1578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289B4A-4008-3774-7C3C-14B4E675FD85}"/>
              </a:ext>
            </a:extLst>
          </p:cNvPr>
          <p:cNvCxnSpPr>
            <a:cxnSpLocks/>
          </p:cNvCxnSpPr>
          <p:nvPr/>
        </p:nvCxnSpPr>
        <p:spPr>
          <a:xfrm>
            <a:off x="7876732" y="867026"/>
            <a:ext cx="0" cy="1027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52F60BC-1D20-5432-901C-89837D3A40A2}"/>
              </a:ext>
            </a:extLst>
          </p:cNvPr>
          <p:cNvCxnSpPr>
            <a:cxnSpLocks/>
          </p:cNvCxnSpPr>
          <p:nvPr/>
        </p:nvCxnSpPr>
        <p:spPr>
          <a:xfrm flipH="1">
            <a:off x="7876732" y="1894160"/>
            <a:ext cx="1578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A951B67-BE62-4F0D-AAC0-D59022293D2D}"/>
              </a:ext>
            </a:extLst>
          </p:cNvPr>
          <p:cNvSpPr txBox="1"/>
          <p:nvPr/>
        </p:nvSpPr>
        <p:spPr>
          <a:xfrm>
            <a:off x="4235290" y="415624"/>
            <a:ext cx="1279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</a:t>
            </a:r>
            <a:r>
              <a:rPr lang="en-CH" dirty="0"/>
              <a:t>arly diff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2463EA6-AC46-47EB-3AA3-18765064579E}"/>
              </a:ext>
            </a:extLst>
          </p:cNvPr>
          <p:cNvSpPr txBox="1"/>
          <p:nvPr/>
        </p:nvSpPr>
        <p:spPr>
          <a:xfrm>
            <a:off x="6096000" y="446103"/>
            <a:ext cx="1523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Constant</a:t>
            </a:r>
            <a:r>
              <a:rPr lang="en-CH" dirty="0"/>
              <a:t> diff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E44B30B-A16A-B0E3-F17D-0ADBB9B99105}"/>
              </a:ext>
            </a:extLst>
          </p:cNvPr>
          <p:cNvSpPr txBox="1"/>
          <p:nvPr/>
        </p:nvSpPr>
        <p:spPr>
          <a:xfrm>
            <a:off x="7931455" y="446103"/>
            <a:ext cx="1523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Late</a:t>
            </a:r>
            <a:r>
              <a:rPr lang="en-CH" dirty="0"/>
              <a:t> diff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A407044-471A-27C2-9ECF-058F52E18E17}"/>
              </a:ext>
            </a:extLst>
          </p:cNvPr>
          <p:cNvCxnSpPr>
            <a:cxnSpLocks/>
          </p:cNvCxnSpPr>
          <p:nvPr/>
        </p:nvCxnSpPr>
        <p:spPr>
          <a:xfrm>
            <a:off x="9823367" y="867026"/>
            <a:ext cx="0" cy="1027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303F74B-B590-9F35-777C-DACDB24ED440}"/>
              </a:ext>
            </a:extLst>
          </p:cNvPr>
          <p:cNvCxnSpPr>
            <a:cxnSpLocks/>
          </p:cNvCxnSpPr>
          <p:nvPr/>
        </p:nvCxnSpPr>
        <p:spPr>
          <a:xfrm flipH="1">
            <a:off x="9823367" y="1894160"/>
            <a:ext cx="1578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618BA23-B521-05A7-3068-F85DA82E568A}"/>
              </a:ext>
            </a:extLst>
          </p:cNvPr>
          <p:cNvSpPr txBox="1"/>
          <p:nvPr/>
        </p:nvSpPr>
        <p:spPr>
          <a:xfrm>
            <a:off x="9878090" y="446103"/>
            <a:ext cx="1523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Reversal</a:t>
            </a:r>
            <a:endParaRPr lang="en-CH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2A92512-44A6-A029-53AD-BAA6F73EE56D}"/>
              </a:ext>
            </a:extLst>
          </p:cNvPr>
          <p:cNvSpPr/>
          <p:nvPr/>
        </p:nvSpPr>
        <p:spPr>
          <a:xfrm>
            <a:off x="3679521" y="2547052"/>
            <a:ext cx="8193392" cy="1866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D9AD140-D56A-F022-B8BA-CB3EA8130622}"/>
              </a:ext>
            </a:extLst>
          </p:cNvPr>
          <p:cNvSpPr/>
          <p:nvPr/>
        </p:nvSpPr>
        <p:spPr>
          <a:xfrm>
            <a:off x="3679521" y="4545519"/>
            <a:ext cx="8193392" cy="1866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34026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59</Words>
  <Application>Microsoft Macintosh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Ramsey  Richard</dc:creator>
  <cp:lastModifiedBy>Ramsey  Richard</cp:lastModifiedBy>
  <cp:revision>5</cp:revision>
  <dcterms:created xsi:type="dcterms:W3CDTF">2024-08-07T09:30:05Z</dcterms:created>
  <dcterms:modified xsi:type="dcterms:W3CDTF">2024-08-07T09:41:21Z</dcterms:modified>
</cp:coreProperties>
</file>