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firstSlideNum="0" showSpecialPlsOnTitleSld="0">
  <p:sldMasterIdLst>
    <p:sldMasterId id="2147483648" r:id="rId5"/>
  </p:sldMasterIdLst>
  <p:sldIdLst>
    <p:sldId id="256" r:id="rId6"/>
    <p:sldId id="257" r:id="rId7"/>
    <p:sldId id="260" r:id="rId8"/>
    <p:sldId id="259" r:id="rId9"/>
    <p:sldId id="261" r:id="rId10"/>
  </p:sldIdLst>
  <p:sldSz cx="9144000" cy="6858000"/>
  <p:notesSz cx="6858000" cy="9144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txBgFill val="auto"/>
        <a:latin typeface="Basic Sans" pitchFamily="1" charset="0"/>
        <a:ea typeface="Basic Roman" pitchFamily="1" charset="0"/>
        <a:cs typeface="Basic Roman" pitchFamily="1" charset="0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txBgFill val="auto"/>
        <a:latin typeface="Basic Sans" pitchFamily="1" charset="0"/>
        <a:ea typeface="Basic Roman" pitchFamily="1" charset="0"/>
        <a:cs typeface="Basic Roman" pitchFamily="1" charset="0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txBgFill val="auto"/>
        <a:latin typeface="Basic Sans" pitchFamily="1" charset="0"/>
        <a:ea typeface="Basic Roman" pitchFamily="1" charset="0"/>
        <a:cs typeface="Basic Roman" pitchFamily="1" charset="0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txBgFill val="auto"/>
        <a:latin typeface="Basic Sans" pitchFamily="1" charset="0"/>
        <a:ea typeface="Basic Roman" pitchFamily="1" charset="0"/>
        <a:cs typeface="Basic Roman" pitchFamily="1" charset="0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txBgFill val="auto"/>
        <a:latin typeface="Basic Sans" pitchFamily="1" charset="0"/>
        <a:ea typeface="Basic Roman" pitchFamily="1" charset="0"/>
        <a:cs typeface="Basic Roman" pitchFamily="1" charset="0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txBgFill val="auto"/>
        <a:latin typeface="Basic Sans" pitchFamily="1" charset="0"/>
        <a:ea typeface="Basic Roman" pitchFamily="1" charset="0"/>
        <a:cs typeface="Basic Roman" pitchFamily="1" charset="0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txBgFill val="auto"/>
        <a:latin typeface="Basic Sans" pitchFamily="1" charset="0"/>
        <a:ea typeface="Basic Roman" pitchFamily="1" charset="0"/>
        <a:cs typeface="Basic Roman" pitchFamily="1" charset="0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txBgFill val="auto"/>
        <a:latin typeface="Basic Sans" pitchFamily="1" charset="0"/>
        <a:ea typeface="Basic Roman" pitchFamily="1" charset="0"/>
        <a:cs typeface="Basic Roman" pitchFamily="1" charset="0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txBgFill val="auto"/>
        <a:latin typeface="Basic Sans" pitchFamily="1" charset="0"/>
        <a:ea typeface="Basic Roman" pitchFamily="1" charset="0"/>
        <a:cs typeface="Basic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538839568" val="936" rev64="64" revOS="3"/>
      <pr:smFileRevision xmlns:pr="smNativeData" dt="1538839568" val="101"/>
      <pr:guideOptions xmlns:pr="smNativeData" dt="1538839568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>
        <p:scale>
          <a:sx n="103" d="100"/>
          <a:sy n="103" d="100"/>
        </p:scale>
        <p:origin x="1567" y="41"/>
      </p:cViewPr>
      <p:guideLst x="0" y="0"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8" d="100"/>
        <a:sy n="18" d="100"/>
      </p:scale>
      <p:origin x="0" y="0"/>
    </p:cViewPr>
  </p:sorterViewPr>
  <p:notesViewPr>
    <p:cSldViewPr snapToObjects="1" showGuides="1">
      <p:cViewPr>
        <p:scale>
          <a:sx n="103" d="100"/>
          <a:sy n="103" d="100"/>
        </p:scale>
        <p:origin x="1567" y="41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>
  <p:cSld name="Title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val="SMDATA_15_ENS4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BBQjA5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AAAAAP////9AOAAAMCo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35"/>
            <a:ext cx="9144000" cy="685863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SlideTitle1"/>
          <p:cNvSpPr>
            <a:spLocks noGrp="1" noChangeArrowheads="1"/>
            <a:extLst>
              <a:ext uri="smNativeData">
                <pr:smNativeData xmlns:pr="smNativeData" val="SMDATA_13_ENS4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4BAAAGg0AAAg0AAAmFgAAEAAAACYAAAAIAAAAAYAAAAAAAAA="/>
              </a:ext>
            </a:extLst>
          </p:cNvSpPr>
          <p:nvPr>
            <p:ph type="ctrTitle"/>
          </p:nvPr>
        </p:nvSpPr>
        <p:spPr>
          <a:xfrm>
            <a:off x="685800" y="2129790"/>
            <a:ext cx="7772400" cy="1470660"/>
          </a:xfrm>
        </p:spPr>
        <p:txBody>
          <a:bodyPr/>
          <a:lstStyle>
            <a:lvl1pPr>
              <a:defRPr>
                <a:solidFill>
                  <a:srgbClr val="FFAC18"/>
                </a:solidFill>
              </a:defRPr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4" name="SlideSubtitle1"/>
          <p:cNvSpPr>
            <a:spLocks noGrp="1" noChangeArrowheads="1"/>
            <a:extLst>
              <a:ext uri="smNativeData">
                <pr:smNativeData xmlns:pr="smNativeData" val="SMDATA_13_ENS4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CAAA6BcAANAvAACwIgAAEAAAACYAAAAIAAAAAYAAAAAAAAA=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Click to edit Master subtitle style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ENS4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EAc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PAAAAGycAAIEHAABZKQAAEAAAACYAAAAIAAAAAYAAAAAAAAA="/>
              </a:ext>
            </a:extLst>
          </p:cNvSpPr>
          <p:nvPr>
            <p:ph type="dt" sz="quarter" idx="10"/>
          </p:nvPr>
        </p:nvSpPr>
        <p:spPr>
          <a:xfrm>
            <a:off x="90805" y="6356985"/>
            <a:ext cx="1129030" cy="36449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3F324403-4DD2-67B2-9C8A-BBE70AC46AEE}" type="datetime1">
              <a:t>10/6/2018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ENS4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EAc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CAAAGycAAH4pAABZKQAAEAAAACYAAAAIAAAAAYAAAAAAAAA="/>
              </a:ext>
            </a:extLst>
          </p:cNvSpPr>
          <p:nvPr>
            <p:ph type="ftr" sz="quarter" idx="11"/>
          </p:nvPr>
        </p:nvSpPr>
        <p:spPr>
          <a:xfrm>
            <a:off x="1371600" y="6356985"/>
            <a:ext cx="5373370" cy="36449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ENS4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gKgAAGycAAF8vAABZKQAAEAAAACYAAAAIAAAAAYAAAAAAAAA="/>
              </a:ext>
            </a:extLst>
          </p:cNvSpPr>
          <p:nvPr>
            <p:ph type="sldNum" sz="quarter" idx="12"/>
          </p:nvPr>
        </p:nvSpPr>
        <p:spPr>
          <a:xfrm>
            <a:off x="6888480" y="6356985"/>
            <a:ext cx="812165" cy="36449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072BA271-3FEA-7E54-A493-C901ECDD529C}" type="slidenum">
              <a:t>1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ENS4W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rgEAAFIVAADUCAAAEAAAACYAAAAIAAAAgY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numCol="1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ENS4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+FQAArgEAAHA1AACwJQAAEAAAACYAAAAIAAAAAY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ENS4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1AgAAFIVAACwJQAAEAAAACYAAAAIAAAAAYAAAAAAAAA="/>
              </a:ext>
            </a:extLst>
          </p:cNvSpPr>
          <p:nvPr>
            <p:ph idx="2"/>
          </p:nvPr>
        </p:nvSpPr>
        <p:spPr>
          <a:xfrm>
            <a:off x="457200" y="1435100"/>
            <a:ext cx="3008630" cy="46913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ENS4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8CE9661-2FD5-9B60-9B76-D935D8386D8C}" type="datetime1">
              <a:t>{Date/Time}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ENS4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ENS4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7AA1F41-0FCA-FFE9-8412-F9BC515C72AC}" type="slidenum">
              <a:t>{Nr.}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ENS4W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GCwAAiB0AAMYsAAAEIQAAEAAAACYAAAAIAAAAgYAAAAAAAAA=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numCol="1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ENS4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GCwAAxgMAAMYsAAAWHQAAEAAAACYAAAAIAAAAAYAAAAAAAAA=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ENS4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GCwAABCEAAMYsAAD4JQAAEAAAACYAAAAIAAAAAYAAAAAAAAA="/>
              </a:ext>
            </a:extLst>
          </p:cNvSpPr>
          <p:nvPr>
            <p:ph idx="2"/>
          </p:nvPr>
        </p:nvSpPr>
        <p:spPr>
          <a:xfrm>
            <a:off x="1791970" y="5367020"/>
            <a:ext cx="5486400" cy="8051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ENS4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D300D72-3CF0-65FB-BE88-CAAE43C6489F}" type="datetime1">
              <a:t>{Date/Time}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ENS4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ENS4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34CCB1C-529E-193D-D0F4-A46885BA26F1}" type="slidenum">
              <a:t>{Nr.}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ENS4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ENS4Wx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EAAAACYAAAAIAAAAAgAAAAAAAAA="/>
              </a:ext>
            </a:extLst>
          </p:cNvSpPr>
          <p:nvPr>
            <p:ph idx="1"/>
          </p:nvPr>
        </p:nvSpPr>
        <p:spPr/>
        <p:txBody>
          <a:bodyPr vert="vert" wrap="square" numCol="1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ENS4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790F69CD-8394-5A9F-DAB7-75CA27F92C20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ENS4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ENS4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7B7A2E6-A8EA-E254-A40F-5E01EC41520B}" type="slidenum">
              <a:t>{Nr.}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ENS4WxMAAAAlAAAAZAAAAA8BAAAAkAAAAEgAAACQAAAASAAAAAAAAAAC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Ag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IKAAAsAEAAHA1AACwJQAAEAAAACYAAAAIAAAAgwAAAAAAAAA=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numCol="1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ENS4Wx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NgnAACwJQAAEAAAACYAAAAIAAAAAwAAAAAAAAA=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numCol="1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ENS4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A0D9CC5-8BE7-586A-A9B5-7D3FD2FB5F28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ENS4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ENS4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A3AD751-1FF7-6F21-B982-E97499CC4FBC}" type="slidenum">
              <a:t>{Nr.}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>
  <p:cSld name="Title slid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val="SMDATA_15_ENS4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DjBg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AAAAAAAAAABAOAAAMCo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SlideTitle1"/>
          <p:cNvSpPr>
            <a:spLocks noGrp="1" noChangeArrowheads="1"/>
            <a:extLst>
              <a:ext uri="smNativeData">
                <pr:smNativeData xmlns:pr="smNativeData" val="SMDATA_13_ENS4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4uLi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4BAAAGg0AAAg0AAAmFgAAEAAAACYAAAAIAAAAAYAAAAAAAAA="/>
              </a:ext>
            </a:extLst>
          </p:cNvSpPr>
          <p:nvPr>
            <p:ph type="ctrTitle"/>
          </p:nvPr>
        </p:nvSpPr>
        <p:spPr>
          <a:xfrm>
            <a:off x="685800" y="2129790"/>
            <a:ext cx="7772400" cy="1470660"/>
          </a:xfrm>
        </p:spPr>
        <p:txBody>
          <a:bodyPr/>
          <a:lstStyle>
            <a:lvl1pPr>
              <a:defRPr>
                <a:solidFill>
                  <a:srgbClr val="2291CE"/>
                </a:solidFill>
              </a:defRPr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4" name="SlideSubtitle1"/>
          <p:cNvSpPr>
            <a:spLocks noGrp="1" noChangeArrowheads="1"/>
            <a:extLst>
              <a:ext uri="smNativeData">
                <pr:smNativeData xmlns:pr="smNativeData" val="SMDATA_13_ENS4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YVa8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CAAA6BcAANAvAACwIgAAEAAAACYAAAAIAAAAAYAAAAAAAAA=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Click to edit Master subtitle style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ENS4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CFVM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PAAAAGycAAIEHAABZKQAAEAAAACYAAAAIAAAAAYAAAAAAAAA="/>
              </a:ext>
            </a:extLst>
          </p:cNvSpPr>
          <p:nvPr>
            <p:ph type="dt" sz="quarter" idx="10"/>
          </p:nvPr>
        </p:nvSpPr>
        <p:spPr>
          <a:xfrm>
            <a:off x="90805" y="6356985"/>
            <a:ext cx="1129030" cy="36449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29E0E520-6EC4-B513-8A58-9846AB167CCD}" type="datetime1">
              <a:t>{Date/Time}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ENS4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CAAAGycAAH4pAABZKQAAEAAAACYAAAAIAAAAAYAAAAAAAAA="/>
              </a:ext>
            </a:extLst>
          </p:cNvSpPr>
          <p:nvPr>
            <p:ph type="ftr" sz="quarter" idx="11"/>
          </p:nvPr>
        </p:nvSpPr>
        <p:spPr>
          <a:xfrm>
            <a:off x="1371600" y="6356985"/>
            <a:ext cx="5373370" cy="36449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ENS4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BGggc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gKgAAGycAAF8vAABZKQAAEAAAACYAAAAIAAAAAYAAAAAAAAA="/>
              </a:ext>
            </a:extLst>
          </p:cNvSpPr>
          <p:nvPr>
            <p:ph type="sldNum" sz="quarter" idx="12"/>
          </p:nvPr>
        </p:nvSpPr>
        <p:spPr>
          <a:xfrm>
            <a:off x="6888480" y="6356985"/>
            <a:ext cx="812165" cy="36449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085ED1D1-9FE5-0B27-ABE6-69729FA85D3C}" type="slidenum">
              <a:t>{Nr.}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>
  <p:cSld name="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ENS4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4BAAAGg0AAAg0AAAmFgAAEAAAACYAAAAIAAAAAYAAAAAAAAA="/>
              </a:ext>
            </a:extLst>
          </p:cNvSpPr>
          <p:nvPr>
            <p:ph type="ctrTitle"/>
          </p:nvPr>
        </p:nvSpPr>
        <p:spPr>
          <a:xfrm>
            <a:off x="685800" y="2129790"/>
            <a:ext cx="7772400" cy="1470660"/>
          </a:xfrm>
        </p:spPr>
        <p:txBody>
          <a:bodyPr/>
          <a:lstStyle>
            <a:lvl1pPr>
              <a:defRPr>
                <a:solidFill>
                  <a:srgbClr val="FFAC18"/>
                </a:solidFill>
              </a:defRPr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ENS4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wsLCw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CAAA6BcAANAvAACwIgAAEAAAACYAAAAIAAAAAYAAAAAAAAA=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ENS4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PAAAAGycAAIEHAABZKQAAEAAAACYAAAAIAAAAAYAAAAAAAAA="/>
              </a:ext>
            </a:extLst>
          </p:cNvSpPr>
          <p:nvPr>
            <p:ph type="dt" sz="quarter" idx="10"/>
          </p:nvPr>
        </p:nvSpPr>
        <p:spPr>
          <a:xfrm>
            <a:off x="90805" y="6356985"/>
            <a:ext cx="1129030" cy="36449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75328E5B-1598-6778-D68A-E32DC0C420B6}" type="datetime1">
              <a:t>10/6/2018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ENS4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CAAAGycAAH4pAABZKQAAEAAAACYAAAAIAAAAAYAAAAAAAAA="/>
              </a:ext>
            </a:extLst>
          </p:cNvSpPr>
          <p:nvPr>
            <p:ph type="ftr" sz="quarter" idx="11"/>
          </p:nvPr>
        </p:nvSpPr>
        <p:spPr>
          <a:xfrm>
            <a:off x="1371600" y="6356985"/>
            <a:ext cx="5373370" cy="36449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ENS4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gKgAAGycAAF8vAABZKQAAEAAAACYAAAAIAAAAAYAAAAAAAAA="/>
              </a:ext>
            </a:extLst>
          </p:cNvSpPr>
          <p:nvPr>
            <p:ph type="sldNum" sz="quarter" idx="12"/>
          </p:nvPr>
        </p:nvSpPr>
        <p:spPr>
          <a:xfrm>
            <a:off x="6888480" y="6356985"/>
            <a:ext cx="812165" cy="36449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23FFB868-26CE-AA4E-8047-D01BF6097685}" type="slidenum">
              <a:t>0</a:t>
            </a:fld>
          </a:p>
        </p:txBody>
      </p:sp>
      <p:pic>
        <p:nvPicPr>
          <p:cNvPr id="7" name="Picture1"/>
          <p:cNvPicPr>
            <a:picLocks noChangeAspect="1"/>
            <a:extLst>
              <a:ext uri="smNativeData">
                <pr:smNativeData xmlns:pr="smNativeData" val="SMDATA_15_ENS4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AAAAAP////9AOAAALyo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35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Title and conten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val="SMDATA_15_ENS4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AAAAAP////9AOAAAMCo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35"/>
            <a:ext cx="9144000" cy="685863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SlideTitle1"/>
          <p:cNvSpPr>
            <a:spLocks noGrp="1" noChangeArrowheads="1"/>
            <a:extLst>
              <a:ext uri="smNativeData">
                <pr:smNativeData xmlns:pr="smNativeData" val="SMDATA_13_ENS4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EAAAACYAAAAIAAAAAIAAAAAAAAA="/>
              </a:ext>
            </a:extLst>
          </p:cNvSpPr>
          <p:nvPr>
            <p:ph type="title"/>
          </p:nvPr>
        </p:nvSpPr>
        <p:spPr/>
        <p:txBody>
          <a:bodyPr/>
          <a:lstStyle>
            <a:lvl1pPr algn="l">
              <a:defRPr sz="3400">
                <a:solidFill>
                  <a:srgbClr val="FFAC18"/>
                </a:solidFill>
              </a:defRPr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ENS4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EAAAACYAAAAIAAAAAIAAAAAAAAA="/>
              </a:ext>
            </a:extLst>
          </p:cNvSpPr>
          <p:nvPr>
            <p:ph idx="1"/>
          </p:nvPr>
        </p:nvSpPr>
        <p:spPr/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600">
                <a:solidFill>
                  <a:schemeClr val="bg1"/>
                </a:solidFill>
              </a:defRPr>
            </a:lvl2pPr>
            <a:lvl3pPr>
              <a:defRPr sz="22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ENS4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PAAAAGycAAIEHAABZKQAAEAAAACYAAAAIAAAAAYAAAAAAAAA="/>
              </a:ext>
            </a:extLst>
          </p:cNvSpPr>
          <p:nvPr>
            <p:ph type="dt" sz="quarter" idx="10"/>
          </p:nvPr>
        </p:nvSpPr>
        <p:spPr>
          <a:xfrm>
            <a:off x="90805" y="6356985"/>
            <a:ext cx="1129030" cy="36449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7BDF76D7-9996-8A80-D867-6FD538292E3A}" type="datetime1">
              <a:t>10/6/2018</a:t>
            </a:fld>
          </a:p>
        </p:txBody>
      </p:sp>
      <p:sp>
        <p:nvSpPr>
          <p:cNvPr id="6" name="FooterArea2"/>
          <p:cNvSpPr>
            <a:spLocks noGrp="1" noChangeArrowheads="1"/>
            <a:extLst>
              <a:ext uri="smNativeData">
                <pr:smNativeData xmlns:pr="smNativeData" val="SMDATA_13_ENS4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YC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pCAAAGycAAHcpAABZKQAAEAAAACYAAAAIAAAAAYAAAAAAAAA="/>
              </a:ext>
            </a:extLst>
          </p:cNvSpPr>
          <p:nvPr>
            <p:ph type="ftr" sz="quarter" idx="11"/>
          </p:nvPr>
        </p:nvSpPr>
        <p:spPr>
          <a:xfrm>
            <a:off x="1367155" y="6356985"/>
            <a:ext cx="5373370" cy="36449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{Footer}</a:t>
            </a:r>
          </a:p>
        </p:txBody>
      </p:sp>
      <p:sp>
        <p:nvSpPr>
          <p:cNvPr id="7" name="SlideNumberArea2"/>
          <p:cNvSpPr>
            <a:spLocks noGrp="1" noChangeArrowheads="1"/>
            <a:extLst>
              <a:ext uri="smNativeData">
                <pr:smNativeData xmlns:pr="smNativeData" val="SMDATA_13_ENS4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fKgAAGycAAF4vAABZKQAAEAAAACYAAAAIAAAAAYAAAAAAAAA="/>
              </a:ext>
            </a:extLst>
          </p:cNvSpPr>
          <p:nvPr>
            <p:ph type="sldNum" sz="quarter" idx="12"/>
          </p:nvPr>
        </p:nvSpPr>
        <p:spPr>
          <a:xfrm>
            <a:off x="6887845" y="6356985"/>
            <a:ext cx="812165" cy="36449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3C7FE228-66D1-2A14-9FC7-9041AC8969C5}" type="slidenum">
              <a:t>4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ENS4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EAc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yBAAAHBsAAEI0AAB9IwAAEAAAACYAAAAIAAAAgY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numCol="1" anchor="t">
            <a:prstTxWarp prst="textNoShape">
              <a:avLst/>
            </a:prstTxWarp>
          </a:bodyPr>
          <a:lstStyle>
            <a:lvl1pPr algn="l">
              <a:defRPr sz="4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ENS4W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yBAAA4REAAEI0AAAcGwAAEAAAACYAAAAIAAAAgYAAAAAAAAA=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numCol="1" anchor="b">
            <a:prstTxWarp prst="textNoShape">
              <a:avLst/>
            </a:prstTxWarp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ENS4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DD58410-5E80-8072-CE6D-A827CA2338FD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ENS4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ENS4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6E89B4B6-F883-DC42-CD31-0E17FA7F3B5B}" type="slidenum">
              <a:t>{Nr.}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ENS4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ig2gI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ENS4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wAZQ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KgbAACwJQAAEAAAACYAAAAIAAAAAYAAAAAAAAA="/>
              </a:ext>
            </a:extLst>
          </p:cNvSpPr>
          <p:nvPr>
            <p:ph idx="1"/>
          </p:nvPr>
        </p:nvSpPr>
        <p:spPr>
          <a:xfrm>
            <a:off x="457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ENS4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YHAAA2AkAAHA1AACwJQAAEAAAACYAAAAIAAAAAYAAAAAAAAA="/>
              </a:ext>
            </a:extLst>
          </p:cNvSpPr>
          <p:nvPr>
            <p:ph idx="2"/>
          </p:nvPr>
        </p:nvSpPr>
        <p:spPr>
          <a:xfrm>
            <a:off x="4648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ENS4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79E33287-C994-B6C4-DA5B-3F917C152C6A}" type="datetime1">
              <a:t>{Date/Time}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ENS4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ENS4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5F31F3DD-93B2-6405-FC89-6550BDC70A30}" type="slidenum">
              <a:t>{Nr.}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ENS4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EAc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val="SMDATA_13_ENS4W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cQkAAKobAABhDQAAEAAAACYAAAAIAAAAgYAAAAAAAAA=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numCol="1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ENS4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g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YQ0AAKobAACwJQAAEAAAACYAAAAIAAAAAYAAAAAAAAA="/>
              </a:ext>
            </a:extLst>
          </p:cNvSpPr>
          <p:nvPr>
            <p:ph idx="2"/>
          </p:nvPr>
        </p:nvSpPr>
        <p:spPr>
          <a:xfrm>
            <a:off x="45720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val="SMDATA_13_ENS4W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hEY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WHAAAcQkAAHA1AABhDQAAEAAAACYAAAAIAAAAgYAAAAAAAAA=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numCol="1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val="SMDATA_13_ENS4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WHAAAYQ0AAHA1AACwJQAAEAAAACYAAAAIAAAAAYAAAAAAAAA="/>
              </a:ext>
            </a:extLst>
          </p:cNvSpPr>
          <p:nvPr>
            <p:ph idx="4"/>
          </p:nvPr>
        </p:nvSpPr>
        <p:spPr>
          <a:xfrm>
            <a:off x="464693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val="SMDATA_13_ENS4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57965D39-77BA-C3AB-F42E-81FE136002D4}" type="datetime1">
              <a:t>{Date/Time}</a:t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val="SMDATA_13_ENS4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QAnEs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val="SMDATA_13_ENS4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c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5AAD577-3998-FF23-D612-CF769B5C209A}" type="slidenum">
              <a:t>{Nr.}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ENS4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gh4AI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val="SMDATA_13_ENS4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UAe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E936719-57C3-C691-8D2B-A1C429657BF4}" type="datetime1">
              <a:t>{Date/Time}</a:t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val="SMDATA_13_ENS4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val="SMDATA_13_ENS4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20DE25F-11EF-5814-A1B5-E741ACFB57B2}" type="slidenum">
              <a:t>{Nr.}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ENS4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BBD90B6-F8F6-E866-B805-0E33DE4B4E5B}" type="datetime1">
              <a:t>{Date/Time}</a:t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ENS4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3_ENS4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77DA1A9-E7DA-2857-94C5-1102EF8B6244}" type="slidenum">
              <a:t>{Nr.}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 name="Default desig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ENS4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AxQQ0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EAAAACYAAAAIAAAA//////////8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ENS4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EAAAACYAAAAIAAAA//////////8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ENS4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GycAAPAPAABZKQAAEAAAACYAAAAIAAAA//////////8="/>
              </a:ext>
            </a:extLst>
          </p:cNvSpPr>
          <p:nvPr>
            <p:ph type="dt" sz="quarter" idx="2"/>
          </p:nvPr>
        </p:nvSpPr>
        <p:spPr>
          <a:xfrm>
            <a:off x="457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/>
            <a:fld id="{0459DDCB-85E9-0C2B-A7E1-737E93AF5126}" type="datetime1">
              <a:t>10/6/2018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ENS4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4EwAAGycAAAglAABZKQAAEAAAACYAAAAIAAAA//////////8="/>
              </a:ext>
            </a:extLst>
          </p:cNvSpPr>
          <p:nvPr>
            <p:ph type="ftr" sz="quarter" idx="3"/>
          </p:nvPr>
        </p:nvSpPr>
        <p:spPr>
          <a:xfrm>
            <a:off x="3124200" y="6356985"/>
            <a:ext cx="2895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ENS4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gjwI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KAAAGycAAHA1AABZKQAAEAAAACYAAAAIAAAA//////////8="/>
              </a:ext>
            </a:extLst>
          </p:cNvSpPr>
          <p:nvPr>
            <p:ph type="sldNum" sz="quarter" idx="4"/>
          </p:nvPr>
        </p:nvSpPr>
        <p:spPr>
          <a:xfrm>
            <a:off x="6553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/>
            <a:fld id="{77671D1A-549A-32EB-D4DF-A2BE539122F7}" type="slidenum">
              <a:t>3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/>
  <p:txStyles>
    <p:titleStyle>
      <a:lvl1pPr marL="0" marR="0" indent="0" algn="ctr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txBgFill val="auto"/>
          <a:latin typeface="Basic Sans" pitchFamily="1" charset="0"/>
          <a:ea typeface="Basic Roman" pitchFamily="1" charset="0"/>
          <a:cs typeface="Basic Roman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txBgFill val="auto"/>
          <a:latin typeface="Basic Sans" pitchFamily="1" charset="0"/>
          <a:ea typeface="Basic Roman" pitchFamily="1" charset="0"/>
          <a:cs typeface="Basic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txBgFill val="auto"/>
          <a:latin typeface="Basic Sans" pitchFamily="1" charset="0"/>
          <a:ea typeface="Basic Roman" pitchFamily="1" charset="0"/>
          <a:cs typeface="Basic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txBgFill val="auto"/>
          <a:latin typeface="Basic Sans" pitchFamily="1" charset="0"/>
          <a:ea typeface="Basic Roman" pitchFamily="1" charset="0"/>
          <a:cs typeface="Basic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txBgFill val="auto"/>
          <a:latin typeface="Basic Sans" pitchFamily="1" charset="0"/>
          <a:ea typeface="Basic Roman" pitchFamily="1" charset="0"/>
          <a:cs typeface="Basic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txBgFill val="auto"/>
          <a:latin typeface="Basic Sans" pitchFamily="1" charset="0"/>
          <a:ea typeface="Basic Roman" pitchFamily="1" charset="0"/>
          <a:cs typeface="Basic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txBgFill val="auto"/>
          <a:latin typeface="Basic Sans" pitchFamily="1" charset="0"/>
          <a:ea typeface="Basic Roman" pitchFamily="1" charset="0"/>
          <a:cs typeface="Basic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txBgFill val="auto"/>
          <a:latin typeface="Basic Sans" pitchFamily="1" charset="0"/>
          <a:ea typeface="Basic Roman" pitchFamily="1" charset="0"/>
          <a:cs typeface="Basic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txBgFill val="auto"/>
          <a:latin typeface="Basic Sans" pitchFamily="1" charset="0"/>
          <a:ea typeface="Basic Roman" pitchFamily="1" charset="0"/>
          <a:cs typeface="Basic Roman" pitchFamily="1" charset="0"/>
        </a:defRPr>
      </a:lvl9pPr>
    </p:titleStyle>
    <p:bodyStyle>
      <a:lvl1pPr marL="342900" marR="0" indent="-3429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spc="0" baseline="0">
          <a:solidFill>
            <a:schemeClr val="tx1"/>
          </a:solidFill>
          <a:effectLst/>
          <a:txBgFill val="auto"/>
          <a:latin typeface="Basic Sans" pitchFamily="1" charset="0"/>
          <a:ea typeface="Basic Roman" pitchFamily="1" charset="0"/>
          <a:cs typeface="Basic Roman" pitchFamily="1" charset="0"/>
        </a:defRPr>
      </a:lvl1pPr>
      <a:lvl2pPr marL="74295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spc="0" baseline="0">
          <a:solidFill>
            <a:schemeClr val="tx1"/>
          </a:solidFill>
          <a:effectLst/>
          <a:txBgFill val="auto"/>
          <a:latin typeface="Basic Sans" pitchFamily="1" charset="0"/>
          <a:ea typeface="Basic Roman" pitchFamily="1" charset="0"/>
          <a:cs typeface="Basic Roman" pitchFamily="1" charset="0"/>
        </a:defRPr>
      </a:lvl2pPr>
      <a:lvl3pPr marL="1143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txBgFill val="auto"/>
          <a:latin typeface="Basic Sans" pitchFamily="1" charset="0"/>
          <a:ea typeface="Basic Roman" pitchFamily="1" charset="0"/>
          <a:cs typeface="Basic Roman" pitchFamily="1" charset="0"/>
        </a:defRPr>
      </a:lvl3pPr>
      <a:lvl4pPr marL="1600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txBgFill val="auto"/>
          <a:latin typeface="Basic Sans" pitchFamily="1" charset="0"/>
          <a:ea typeface="Basic Roman" pitchFamily="1" charset="0"/>
          <a:cs typeface="Basic Roman" pitchFamily="1" charset="0"/>
        </a:defRPr>
      </a:lvl4pPr>
      <a:lvl5pPr marL="20574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txBgFill val="auto"/>
          <a:latin typeface="Basic Sans" pitchFamily="1" charset="0"/>
          <a:ea typeface="Basic Roman" pitchFamily="1" charset="0"/>
          <a:cs typeface="Basic Roman" pitchFamily="1" charset="0"/>
        </a:defRPr>
      </a:lvl5pPr>
      <a:lvl6pPr marL="25146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txBgFill val="auto"/>
          <a:latin typeface="Basic Sans" pitchFamily="1" charset="0"/>
          <a:ea typeface="Basic Roman" pitchFamily="1" charset="0"/>
          <a:cs typeface="Basic Roman" pitchFamily="1" charset="0"/>
        </a:defRPr>
      </a:lvl6pPr>
      <a:lvl7pPr marL="29718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txBgFill val="auto"/>
          <a:latin typeface="Basic Sans" pitchFamily="1" charset="0"/>
          <a:ea typeface="Basic Roman" pitchFamily="1" charset="0"/>
          <a:cs typeface="Basic Roman" pitchFamily="1" charset="0"/>
        </a:defRPr>
      </a:lvl7pPr>
      <a:lvl8pPr marL="3429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txBgFill val="auto"/>
          <a:latin typeface="Basic Sans" pitchFamily="1" charset="0"/>
          <a:ea typeface="Basic Roman" pitchFamily="1" charset="0"/>
          <a:cs typeface="Basic Roman" pitchFamily="1" charset="0"/>
        </a:defRPr>
      </a:lvl8pPr>
      <a:lvl9pPr marL="3886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txBgFill val="auto"/>
          <a:latin typeface="Basic Sans" pitchFamily="1" charset="0"/>
          <a:ea typeface="Basic Roman" pitchFamily="1" charset="0"/>
          <a:cs typeface="Basic Roman" pitchFamily="1" charset="0"/>
        </a:defRPr>
      </a:lvl9pPr>
    </p:bodyStyle>
    <p:other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txBgFill val="auto"/>
          <a:latin typeface="Basic Sans" pitchFamily="1" charset="0"/>
          <a:ea typeface="Basic Roman" pitchFamily="1" charset="0"/>
          <a:cs typeface="Basic Roman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txBgFill val="auto"/>
          <a:latin typeface="Basic Sans" pitchFamily="1" charset="0"/>
          <a:ea typeface="Basic Roman" pitchFamily="1" charset="0"/>
          <a:cs typeface="Basic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txBgFill val="auto"/>
          <a:latin typeface="Basic Sans" pitchFamily="1" charset="0"/>
          <a:ea typeface="Basic Roman" pitchFamily="1" charset="0"/>
          <a:cs typeface="Basic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txBgFill val="auto"/>
          <a:latin typeface="Basic Sans" pitchFamily="1" charset="0"/>
          <a:ea typeface="Basic Roman" pitchFamily="1" charset="0"/>
          <a:cs typeface="Basic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txBgFill val="auto"/>
          <a:latin typeface="Basic Sans" pitchFamily="1" charset="0"/>
          <a:ea typeface="Basic Roman" pitchFamily="1" charset="0"/>
          <a:cs typeface="Basic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txBgFill val="auto"/>
          <a:latin typeface="Basic Sans" pitchFamily="1" charset="0"/>
          <a:ea typeface="Basic Roman" pitchFamily="1" charset="0"/>
          <a:cs typeface="Basic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txBgFill val="auto"/>
          <a:latin typeface="Basic Sans" pitchFamily="1" charset="0"/>
          <a:ea typeface="Basic Roman" pitchFamily="1" charset="0"/>
          <a:cs typeface="Basic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txBgFill val="auto"/>
          <a:latin typeface="Basic Sans" pitchFamily="1" charset="0"/>
          <a:ea typeface="Basic Roman" pitchFamily="1" charset="0"/>
          <a:cs typeface="Basic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txBgFill val="auto"/>
          <a:latin typeface="Basic Sans" pitchFamily="1" charset="0"/>
          <a:ea typeface="Basic Roman" pitchFamily="1" charset="0"/>
          <a:cs typeface="Basic Roman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Subtitle1"/>
          <p:cNvSpPr>
            <a:spLocks noGrp="1" noChangeArrowheads="1"/>
            <a:extLst>
              <a:ext uri="smNativeData">
                <pr:smNativeData xmlns:pr="smNativeData" val="SMDATA_13_ENS4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cAQAAlwwAALwoAAA2EwAAEAAAACYAAAAIAAAAAQAAAAAAAAA="/>
              </a:ext>
            </a:extLst>
          </p:cNvSpPr>
          <p:nvPr>
            <p:ph type="subTitle" idx="1"/>
          </p:nvPr>
        </p:nvSpPr>
        <p:spPr>
          <a:xfrm>
            <a:off x="220980" y="2046605"/>
            <a:ext cx="6400800" cy="1076325"/>
          </a:xfrm>
        </p:spPr>
        <p:txBody>
          <a:bodyPr/>
          <a:lstStyle/>
          <a:p>
            <a:pPr/>
            <a:r>
              <a:t>“Netflix erzeugt 15 Prozent des globalen Downloads”, </a:t>
            </a:r>
            <a:r>
              <a:rPr sz="1600"/>
              <a:t>golem.de 04.10.2018 </a:t>
            </a:r>
            <a:endParaRPr sz="1600"/>
          </a:p>
        </p:txBody>
      </p:sp>
      <p:sp>
        <p:nvSpPr>
          <p:cNvPr id="3" name="Textbox1"/>
          <p:cNvSpPr txBox="1">
            <a:extLst>
              <a:ext uri="smNativeData">
                <pr:smNativeData xmlns:pr="smNativeData" val="SMDATA_13_ENS4W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C4uLi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PGAAAiCMAAJ43AAA4KAAAECAAACYAAAAIAAAA//////////8="/>
              </a:ext>
            </a:extLst>
          </p:cNvSpPr>
          <p:nvPr/>
        </p:nvSpPr>
        <p:spPr>
          <a:xfrm>
            <a:off x="3910965" y="5775960"/>
            <a:ext cx="5130165" cy="762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>
              <a:defRPr>
                <a:solidFill>
                  <a:schemeClr val="bg1"/>
                </a:solidFill>
              </a:defRPr>
            </a:pPr>
            <a:r>
              <a:rPr sz="2200"/>
              <a:t>“1,47 Milliarden tägliche Facebook Anmeldungen”,</a:t>
            </a:r>
            <a:r>
              <a:t> </a:t>
            </a:r>
            <a:r>
              <a:rPr sz="1600"/>
              <a:t>zephoria.com </a:t>
            </a:r>
            <a:endParaRPr sz="1600"/>
          </a:p>
        </p:txBody>
      </p:sp>
      <p:sp>
        <p:nvSpPr>
          <p:cNvPr id="4" name="Textbox2"/>
          <p:cNvSpPr txBox="1">
            <a:extLst>
              <a:ext uri="smNativeData">
                <pr:smNativeData xmlns:pr="smNativeData" val="SMDATA_13_ENS4W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C4uLi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cAQAAGBUAAPwWAAAoGgAAECAAACYAAAAIAAAA//////////8="/>
              </a:ext>
            </a:extLst>
          </p:cNvSpPr>
          <p:nvPr/>
        </p:nvSpPr>
        <p:spPr>
          <a:xfrm>
            <a:off x="220980" y="3429000"/>
            <a:ext cx="3515360" cy="8229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>
              <a:defRPr>
                <a:solidFill>
                  <a:srgbClr val="FFFFFF"/>
                </a:solidFill>
              </a:defRPr>
            </a:pPr>
            <a:r>
              <a:rPr sz="2400"/>
              <a:t>“500 Millionen Tweets am Tag”,</a:t>
            </a:r>
            <a:r>
              <a:t> </a:t>
            </a:r>
            <a:r>
              <a:rPr sz="1600"/>
              <a:t>hostingfacts.com</a:t>
            </a:r>
            <a:endParaRPr sz="1600"/>
          </a:p>
        </p:txBody>
      </p:sp>
      <p:sp>
        <p:nvSpPr>
          <p:cNvPr id="5" name="Textbox3"/>
          <p:cNvSpPr txBox="1">
            <a:extLst>
              <a:ext uri="smNativeData">
                <pr:smNativeData xmlns:pr="smNativeData" val="SMDATA_13_ENS4W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C4uLi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VEAAA7gIAAMouAAB+CQAAECAAACYAAAAIAAAA//////////8="/>
              </a:ext>
            </a:extLst>
          </p:cNvSpPr>
          <p:nvPr/>
        </p:nvSpPr>
        <p:spPr>
          <a:xfrm>
            <a:off x="2654935" y="476250"/>
            <a:ext cx="4951095" cy="1066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>
              <a:defRPr>
                <a:solidFill>
                  <a:srgbClr val="FFFFFF"/>
                </a:solidFill>
              </a:defRPr>
            </a:pPr>
            <a:r>
              <a:rPr sz="2400"/>
              <a:t>“3,5 Milliarden Google Suchanfragen am Tag”</a:t>
            </a:r>
            <a:r>
              <a:t>, </a:t>
            </a:r>
            <a:r>
              <a:rPr sz="1600"/>
              <a:t>hostingsfacts.com</a:t>
            </a:r>
            <a:endParaRPr sz="1600"/>
          </a:p>
        </p:txBody>
      </p:sp>
      <p:pic>
        <p:nvPicPr>
          <p:cNvPr id="6" name="Picture1"/>
          <p:cNvPicPr>
            <a:picLocks noChangeAspect="1"/>
            <a:extLst>
              <a:ext uri="smNativeData">
                <pr:smNativeData xmlns:pr="smNativeData" val="SMDATA_15_ENS4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5A8AAG4iAADKFgAAUyk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583180" y="5596890"/>
            <a:ext cx="1121410" cy="112077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" name="Picture2"/>
          <p:cNvPicPr>
            <a:picLocks noChangeAspect="1"/>
            <a:extLst>
              <a:ext uri="smNativeData">
                <pr:smNativeData xmlns:pr="smNativeData" val="SMDATA_15_ENS4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f7/Ee7/HOvyeOkoGenMG/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ZxgAABgVAAA5IAAAdBs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3966845" y="3429000"/>
            <a:ext cx="1271270" cy="103378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" name="Picture3"/>
          <p:cNvPicPr>
            <a:picLocks noChangeAspect="1"/>
            <a:extLst>
              <a:ext uri="smNativeData">
                <pr:smNativeData xmlns:pr="smNativeData" val="SMDATA_15_ENS4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D////u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vCgAAM8NAACeNwAA1hEAABAAAAAmAAAACAAAAP//////////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6621780" y="2244725"/>
            <a:ext cx="2419350" cy="65468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" name="Picture4"/>
          <p:cNvPicPr>
            <a:picLocks noChangeAspect="1"/>
            <a:extLst>
              <a:ext uri="smNativeData">
                <pr:smNativeData xmlns:pr="smNativeData" val="SMDATA_15_ENS4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T/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qQIAAPkDAADkDwAAcwgAABAAAAAmAAAACAAAAP//////////"/>
              </a:ext>
            </a:extLst>
          </p:cNvPicPr>
          <p:nvPr/>
        </p:nvPicPr>
        <p:blipFill>
          <a:blip r:embed="rId5"/>
          <a:stretch>
            <a:fillRect/>
          </a:stretch>
        </p:blipFill>
        <p:spPr>
          <a:xfrm>
            <a:off x="432435" y="645795"/>
            <a:ext cx="2150745" cy="72771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" name="Textbox4"/>
          <p:cNvSpPr txBox="1">
            <a:extLst>
              <a:ext uri="smNativeData">
                <pr:smNativeData xmlns:pr="smNativeData" val="SMDATA_13_ENS4W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zDwAAmRwAAMMyAABJIQAAECAAACYAAAAIAAAA//////////8="/>
              </a:ext>
            </a:extLst>
          </p:cNvSpPr>
          <p:nvPr/>
        </p:nvSpPr>
        <p:spPr>
          <a:xfrm>
            <a:off x="2511425" y="4648835"/>
            <a:ext cx="5740400" cy="762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>
              <a:defRPr>
                <a:solidFill>
                  <a:srgbClr val="FFFFFF"/>
                </a:solidFill>
              </a:defRPr>
            </a:pPr>
            <a:r>
              <a:rPr sz="2200"/>
              <a:t>“25,5 Millionen tägliche Seitenbesuche im Weihnachtsgeschäft”</a:t>
            </a:r>
            <a:r>
              <a:t>, </a:t>
            </a:r>
            <a:r>
              <a:rPr sz="1600"/>
              <a:t>geekwire.com, 26.12.2012</a:t>
            </a:r>
            <a:endParaRPr sz="1600"/>
          </a:p>
        </p:txBody>
      </p:sp>
      <p:pic>
        <p:nvPicPr>
          <p:cNvPr id="11" name="Picture5"/>
          <p:cNvPicPr>
            <a:picLocks noChangeAspect="1"/>
            <a:extLst>
              <a:ext uri="smNativeData">
                <pr:smNativeData xmlns:pr="smNativeData" val="SMDATA_15_ENS4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4QAAAAceAABzDwAA9SAAABAAAAAmAAAACAAAAP//////////"/>
              </a:ext>
            </a:extLst>
          </p:cNvPicPr>
          <p:nvPr/>
        </p:nvPicPr>
        <p:blipFill>
          <a:blip r:embed="rId6"/>
          <a:stretch>
            <a:fillRect/>
          </a:stretch>
        </p:blipFill>
        <p:spPr>
          <a:xfrm>
            <a:off x="142875" y="4881245"/>
            <a:ext cx="2368550" cy="47625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ENS4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BC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4BAAAJwoAAAg0AAAzEwAAEAAAACYAAAAIAAAAAQAAAAAAAAA="/>
              </a:ext>
            </a:extLst>
          </p:cNvSpPr>
          <p:nvPr>
            <p:ph type="ctrTitle"/>
          </p:nvPr>
        </p:nvSpPr>
        <p:spPr>
          <a:xfrm>
            <a:off x="685800" y="1650365"/>
            <a:ext cx="7772400" cy="1470660"/>
          </a:xfrm>
        </p:spPr>
        <p:txBody>
          <a:bodyPr/>
          <a:lstStyle/>
          <a:p>
            <a:pPr/>
            <a:r>
              <a:t>Docker - Moderne Cloud Infrastruktur mit Container-Orchestrierung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ENS4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BCM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4BAAA1hcAAAg0AACeIgAAEAAAACYAAAAIAAAAAQAAAAAAAAA="/>
              </a:ext>
            </a:extLst>
          </p:cNvSpPr>
          <p:nvPr>
            <p:ph type="subTitle" idx="1"/>
          </p:nvPr>
        </p:nvSpPr>
        <p:spPr>
          <a:xfrm>
            <a:off x="685800" y="3874770"/>
            <a:ext cx="7772400" cy="1752600"/>
          </a:xfrm>
        </p:spPr>
        <p:txBody>
          <a:bodyPr/>
          <a:lstStyle/>
          <a:p>
            <a:pPr algn="l">
              <a:defRPr sz="2400"/>
            </a:pPr>
            <a:r>
              <a:t>Nico Reinemer, Sven Weber</a:t>
            </a:r>
          </a:p>
          <a:p>
            <a:pPr algn="l">
              <a:defRPr sz="2400"/>
            </a:pPr>
            <a:r>
              <a:t>BBS Wittlich, LF 10 - Betreuen von IT Systemen </a:t>
            </a:r>
          </a:p>
          <a:p>
            <a:pPr algn="l">
              <a:defRPr sz="2400"/>
            </a:pPr>
            <a:r>
              <a:t>Herr Kraus</a:t>
            </a:r>
          </a:p>
          <a:p>
            <a:pPr algn="l">
              <a:defRPr sz="2400"/>
            </a:pPr>
          </a:p>
          <a:p>
            <a:pPr algn="l">
              <a:defRPr sz="2400"/>
            </a:pPr>
            <a:r>
              <a:t>22. Oktober 2018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ENS4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BC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PAAAAGycAAIEHAABZKQAAAAAAACYAAAAIAAAAAQAAAAAAAAA="/>
              </a:ext>
            </a:extLst>
          </p:cNvSpPr>
          <p:nvPr>
            <p:ph type="dt" sz="quarter" idx="10"/>
          </p:nvPr>
        </p:nvSpPr>
        <p:spPr>
          <a:xfrm>
            <a:off x="90805" y="6356985"/>
            <a:ext cx="1129030" cy="364490"/>
          </a:xfrm>
        </p:spPr>
        <p:txBody>
          <a:bodyPr/>
          <a:lstStyle/>
          <a:p>
            <a:pPr/>
            <a:fld id="{436D14C6-88AE-38E2-E0D5-7EB75A9B162B}" type="datetime1">
              <a:t>10/6/2018</a:t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ENS4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BC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pCAAAGycAAHcpAABZKQAAAAAAACYAAAAIAAAAAQAAAAAAAAA="/>
              </a:ext>
            </a:extLst>
          </p:cNvSpPr>
          <p:nvPr>
            <p:ph type="ftr" sz="quarter" idx="11"/>
          </p:nvPr>
        </p:nvSpPr>
        <p:spPr>
          <a:xfrm>
            <a:off x="1367155" y="6356985"/>
            <a:ext cx="5373370" cy="364490"/>
          </a:xfrm>
        </p:spPr>
        <p:txBody>
          <a:bodyPr/>
          <a:lstStyle/>
          <a:p>
            <a:pPr/>
            <a:r>
              <a:t>Docker - Moderne Cloud Infrastruktur mit Container-Orchestrierung</a:t>
            </a: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3_ENS4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BC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fKgAAGycAAF4vAABZKQAAAAAAACYAAAAIAAAAAQAAAAAAAAA="/>
              </a:ext>
            </a:extLst>
          </p:cNvSpPr>
          <p:nvPr>
            <p:ph type="sldNum" sz="quarter" idx="12"/>
          </p:nvPr>
        </p:nvSpPr>
        <p:spPr>
          <a:xfrm>
            <a:off x="6887845" y="6356985"/>
            <a:ext cx="812165" cy="364490"/>
          </a:xfrm>
        </p:spPr>
        <p:txBody>
          <a:bodyPr/>
          <a:lstStyle/>
          <a:p>
            <a:pPr/>
            <a:fld id="{27F26564-2ACA-A793-844A-DCC62B047289}" type="slidenum">
              <a:t>2</a:t>
            </a:fld>
          </a:p>
        </p:txBody>
      </p:sp>
      <p:sp>
        <p:nvSpPr>
          <p:cNvPr id="5" name="SlideTitle1"/>
          <p:cNvSpPr>
            <a:spLocks noGrp="1" noChangeArrowheads="1"/>
            <a:extLst>
              <a:ext uri="smNativeData">
                <pr:smNativeData xmlns:pr="smNativeData" val="SMDATA_13_ENS4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</p:spPr>
        <p:txBody>
          <a:bodyPr/>
          <a:lstStyle/>
          <a:p>
            <a:pPr/>
            <a:r>
              <a:t>Gliederung</a:t>
            </a:r>
          </a:p>
        </p:txBody>
      </p:sp>
      <p:sp>
        <p:nvSpPr>
          <p:cNvPr id="6" name="SlideText1"/>
          <p:cNvSpPr>
            <a:spLocks noGrp="1" noChangeArrowheads="1"/>
            <a:extLst>
              <a:ext uri="smNativeData">
                <pr:smNativeData xmlns:pr="smNativeData" val="SMDATA_13_ENS4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QAAAAAAAAA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</p:spPr>
        <p:txBody>
          <a:bodyPr/>
          <a:lstStyle/>
          <a:p>
            <a:pPr>
              <a:buAutoNum type="arabicPeriod"/>
            </a:pPr>
            <a:r>
              <a:t>Einführung in Linux</a:t>
            </a:r>
          </a:p>
          <a:p>
            <a:pPr>
              <a:buAutoNum type="arabicPeriod"/>
            </a:pPr>
            <a:r>
              <a:t>Theorie zu Containern</a:t>
            </a:r>
          </a:p>
          <a:p>
            <a:pPr>
              <a:buAutoNum type="arabicPeriod"/>
            </a:pPr>
            <a:r>
              <a:t>Einführung in die Docker CLI</a:t>
            </a:r>
          </a:p>
          <a:p>
            <a:pPr>
              <a:buAutoNum type="arabicPeriod"/>
            </a:pPr>
            <a:r>
              <a:t>User Defined Networks</a:t>
            </a:r>
          </a:p>
          <a:p>
            <a:pPr>
              <a:buAutoNum type="arabicPeriod"/>
            </a:pPr>
            <a:r>
              <a:t>Dockercoins in der Praxis</a:t>
            </a:r>
          </a:p>
          <a:p>
            <a:pPr>
              <a:buAutoNum type="arabicPeriod"/>
            </a:pPr>
            <a:r>
              <a:t>Docker Swarm Mode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val="SMDATA_13_ENS4WxMAAAAlAAAAEgAAAE8BAAAAkAAAAEgAAACQAAAASAAAAAAAAAAAAAAAAAAAAAEAAABQAAAAAAAAAAAA4D8AAAAAAADgPwAAAAAAAOA/AAAAAAAA4D8AAAAAAADgPwAAAAAAAOA/AAAAAAAA4D8AAAAAAADgPwAAAAAAAOA/AAAAAAAA4D8CAAAAjAAAAAEAAAAAAAAAIpHO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BCMMAAAAEAAAAAAAAAAAAAAAAAAAAAAAAAAeAAAAaAAAAAAAAAAAAAAAAAAAAAAAAAAAAAAAECcAABAnAAAAAAAAAAAAAAAAAAAAAAAAAAAAAAAAAAAAAAAAAAAAABQAAAAAAAAAwMD/AAAAAABkAAAAMgAAAAAAAABkAAAAAAAAAH9/fwAKAAAAHwAAAFQAAAAikc4A////AQAAAAAAAAAAAAAAAAAAAAAAAAAAAAAAAAAAAAAAAAAAAAAAAn9/fwCAgIADzMzMAMDA/wB/f38AAAAAAAAAAAAAAAAAAAAAAAAAAAAhAAAAGAAAABQAAAC2CQAAwgwAAJISAAACDwAAACAAACYAAAAIAAAA//////////8="/>
              </a:ext>
            </a:extLst>
          </p:cNvSpPr>
          <p:nvPr/>
        </p:nvSpPr>
        <p:spPr>
          <a:xfrm>
            <a:off x="1578610" y="2073910"/>
            <a:ext cx="1440180" cy="365760"/>
          </a:xfrm>
          <a:prstGeom prst="rect">
            <a:avLst/>
          </a:prstGeom>
          <a:solidFill>
            <a:srgbClr val="2291CE"/>
          </a:solidFill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>
                <a:solidFill>
                  <a:schemeClr val="bg1"/>
                </a:solidFill>
              </a:defRPr>
            </a:pPr>
            <a:r>
              <a:t>Web UI</a:t>
            </a:r>
          </a:p>
        </p:txBody>
      </p:sp>
      <p:sp>
        <p:nvSpPr>
          <p:cNvPr id="3" name="Textbox2"/>
          <p:cNvSpPr txBox="1">
            <a:extLst>
              <a:ext uri="smNativeData">
                <pr:smNativeData xmlns:pr="smNativeData" val="SMDATA_13_ENS4WxMAAAAlAAAAEgAAAE8BAAAAkAAAAEgAAACQAAAASAAAAAAAAAAAAAAAAAAAAAEAAABQAAAAAAAAAAAA4D8AAAAAAADgPwAAAAAAAOA/AAAAAAAA4D8AAAAAAADgPwAAAAAAAOA/AAAAAAAA4D8AAAAAAADgPwAAAAAAAOA/AAAAAAAA4D8CAAAAjAAAAAEAAAAAAAAAIpHO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HlsZT4MAAAAEAAAAAAAAAAAAAAAAAAAAAAAAAAeAAAAaAAAAAAAAAAAAAAAAAAAAAAAAAAAAAAAECcAABAnAAAAAAAAAAAAAAAAAAAAAAAAAAAAAAAAAAAAAAAAAAAAABQAAAAAAAAAwMD/AAAAAABkAAAAMgAAAAAAAABkAAAAAAAAAH9/fwAKAAAAHwAAAFQAAAAikc4A////AQAAAAAAAAAAAAAAAAAAAAAAAAAAAAAAAAAAAAAAAAAAAAAAAn9/fwCAgIADzMzMAMDA/wB/f38AAAAAAAAAAAAAAAAAAAAAAAAAAAAhAAAAGAAAABQAAAC2CQAA/BUAAJISAAA8GAAAACAAACYAAAAIAAAA//////////8="/>
              </a:ext>
            </a:extLst>
          </p:cNvSpPr>
          <p:nvPr/>
        </p:nvSpPr>
        <p:spPr>
          <a:xfrm>
            <a:off x="1578610" y="3573780"/>
            <a:ext cx="1440180" cy="365760"/>
          </a:xfrm>
          <a:prstGeom prst="rect">
            <a:avLst/>
          </a:prstGeom>
          <a:solidFill>
            <a:srgbClr val="2291CE"/>
          </a:solidFill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>
                <a:solidFill>
                  <a:schemeClr val="bg1"/>
                </a:solidFill>
              </a:defRPr>
            </a:pPr>
            <a:r>
              <a:t>Redis Db</a:t>
            </a:r>
          </a:p>
        </p:txBody>
      </p:sp>
      <p:sp>
        <p:nvSpPr>
          <p:cNvPr id="4" name="Textbox3"/>
          <p:cNvSpPr txBox="1">
            <a:extLst>
              <a:ext uri="smNativeData">
                <pr:smNativeData xmlns:pr="smNativeData" val="SMDATA_13_ENS4WxMAAAAlAAAAEgAAAE8BAAAAkAAAAEgAAACQAAAASAAAAAAAAAAAAAAAAAAAAAEAAABQAAAAAAAAAAAA4D8AAAAAAADgPwAAAAAAAOA/AAAAAAAA4D8AAAAAAADgPwAAAAAAAOA/AAAAAAAA4D8AAAAAAADgPwAAAAAAAOA/AAAAAAAA4D8CAAAAjAAAAAEAAAAAAAAAIpHO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BDU/gMMAAAAEAAAAAAAAAAAAAAAAAAAAAAAAAAeAAAAaAAAAAAAAAAAAAAAAAAAAAAAAAAAAAAAECcAABAnAAAAAAAAAAAAAAAAAAAAAAAAAAAAAAAAAAAAAAAAAAAAABQAAAAAAAAAwMD/AAAAAABkAAAAMgAAAAAAAABkAAAAAAAAAH9/fwAKAAAAHwAAAFQAAAAikc4A////AQAAAAAAAAAAAAAAAAAAAAAAAAAAAAAAAAAAAAAAAAAAAAAAAn9/fwCAgIADzMzMAMDA/wB/f38AAAAAAAAAAAAAAAAAAAAAAAAAAAAhAAAAGAAAABQAAAC2CQAAwgwAAJISAAACDwAAACAAACYAAAAIAAAA//////////8="/>
              </a:ext>
            </a:extLst>
          </p:cNvSpPr>
          <p:nvPr/>
        </p:nvSpPr>
        <p:spPr>
          <a:xfrm>
            <a:off x="1578610" y="2073910"/>
            <a:ext cx="1440180" cy="365760"/>
          </a:xfrm>
          <a:prstGeom prst="rect">
            <a:avLst/>
          </a:prstGeom>
          <a:solidFill>
            <a:srgbClr val="2291CE"/>
          </a:solidFill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>
                <a:solidFill>
                  <a:schemeClr val="bg1"/>
                </a:solidFill>
              </a:defRPr>
            </a:pPr>
            <a:r>
              <a:t>Web UI</a:t>
            </a:r>
          </a:p>
        </p:txBody>
      </p:sp>
      <p:sp>
        <p:nvSpPr>
          <p:cNvPr id="5" name="Textbox4"/>
          <p:cNvSpPr txBox="1">
            <a:extLst>
              <a:ext uri="smNativeData">
                <pr:smNativeData xmlns:pr="smNativeData" val="SMDATA_13_ENS4WxMAAAAlAAAAEgAAAE8BAAAAkAAAAEgAAACQAAAASAAAAAAAAAAAAAAAAAAAAAEAAABQAAAAAAAAAAAA4D8AAAAAAADgPwAAAAAAAOA/AAAAAAAA4D8AAAAAAADgPwAAAAAAAOA/AAAAAAAA4D8AAAAAAADgPwAAAAAAAOA/AAAAAAAA4D8CAAAAjAAAAAEAAAAAAAAAjcBF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HlsZT4MAAAAEAAAAAAAAAAAAAAAAAAAAAAAAAAeAAAAaAAAAAAAAAAAAAAAAAAAAAAAAAAAAAAAECcAABAnAAAAAAAAAAAAAAAAAAAAAAAAAAAAAAAAAAAAAAAAAAAAABQAAAAAAAAAwMD/AAAAAABkAAAAMgAAAAAAAABkAAAAAAAAAH9/fwAKAAAAHwAAAFQAAACNwEUA////AQAAAAAAAAAAAAAAAAAAAAAAAAAAAAAAAAAAAAAAAAAAAAAAAn9/fwCAgIADzMzMAMDA/wB/f38AAAAAAAAAAAAAAAAAAAAAAAAAAAAhAAAAGAAAABQAAABHGAAAXxEAACMhAACfEwAAACAAACYAAAAIAAAA//////////8="/>
              </a:ext>
            </a:extLst>
          </p:cNvSpPr>
          <p:nvPr/>
        </p:nvSpPr>
        <p:spPr>
          <a:xfrm>
            <a:off x="3946525" y="2823845"/>
            <a:ext cx="1440180" cy="365760"/>
          </a:xfrm>
          <a:prstGeom prst="rect">
            <a:avLst/>
          </a:prstGeom>
          <a:solidFill>
            <a:srgbClr val="8DC045"/>
          </a:solidFill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>
                <a:solidFill>
                  <a:schemeClr val="bg1"/>
                </a:solidFill>
              </a:defRPr>
            </a:pPr>
            <a:r>
              <a:t>Worker</a:t>
            </a:r>
          </a:p>
        </p:txBody>
      </p:sp>
      <p:sp>
        <p:nvSpPr>
          <p:cNvPr id="6" name="Textbox5"/>
          <p:cNvSpPr txBox="1">
            <a:extLst>
              <a:ext uri="smNativeData">
                <pr:smNativeData xmlns:pr="smNativeData" val="SMDATA_13_ENS4WxMAAAAlAAAAEgAAAE8BAAAAkAAAAEgAAACQAAAASAAAAAAAAAAAAAAAAAAAAAEAAABQAAAAAAAAAAAA4D8AAAAAAADgPwAAAAAAAOA/AAAAAAAA4D8AAAAAAADgPwAAAAAAAOA/AAAAAAAA4D8AAAAAAADgPwAAAAAAAOA/AAAAAAAA4D8CAAAAjAAAAAEAAAAAAAAA/6wY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D/rBgA////AQAAAAAAAAAAAAAAAAAAAAAAAAAAAAAAAAAAAAAAAAAAAAAAAn9/fwCAgIADzMzMAMDA/wB/f38AAAAAAAAAAAAAAAAAAAAAAAAAAAAhAAAAGAAAABQAAACyJwAA/BUAAI4wAAA8GAAAACAAACYAAAAIAAAA//////////8="/>
              </a:ext>
            </a:extLst>
          </p:cNvSpPr>
          <p:nvPr/>
        </p:nvSpPr>
        <p:spPr>
          <a:xfrm>
            <a:off x="6452870" y="3573780"/>
            <a:ext cx="1440180" cy="365760"/>
          </a:xfrm>
          <a:prstGeom prst="rect">
            <a:avLst/>
          </a:prstGeom>
          <a:solidFill>
            <a:srgbClr val="FFAC18"/>
          </a:solidFill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>
                <a:solidFill>
                  <a:schemeClr val="bg1"/>
                </a:solidFill>
              </a:defRPr>
            </a:pPr>
            <a:r>
              <a:t>Hasher</a:t>
            </a:r>
          </a:p>
        </p:txBody>
      </p:sp>
      <p:sp>
        <p:nvSpPr>
          <p:cNvPr id="7" name="Textbox6"/>
          <p:cNvSpPr txBox="1">
            <a:extLst>
              <a:ext uri="smNativeData">
                <pr:smNativeData xmlns:pr="smNativeData" val="SMDATA_13_ENS4WxMAAAAlAAAAEgAAAE8BAAAAkAAAAEgAAACQAAAASAAAAAAAAAAAAAAAAAAAAAEAAABQAAAAAAAAAAAA4D8AAAAAAADgPwAAAAAAAOA/AAAAAAAA4D8AAAAAAADgPwAAAAAAAOA/AAAAAAAA4D8AAAAAAADgPwAAAAAAAOA/AAAAAAAA4D8CAAAAjAAAAAEAAAAAAAAA/6wY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D/rBgA////AQAAAAAAAAAAAAAAAAAAAAAAAAAAAAAAAAAAAAAAAAAAAAAAAn9/fwCAgIADzMzMAMDA/wB/f38AAAAAAAAAAAAAAAAAAAAAAAAAAAAhAAAAGAAAABQAAACyJwAAwgwAAI4wAABiEgAAACAAACYAAAAIAAAA//////////8="/>
              </a:ext>
            </a:extLst>
          </p:cNvSpPr>
          <p:nvPr/>
        </p:nvSpPr>
        <p:spPr>
          <a:xfrm>
            <a:off x="6452870" y="2073910"/>
            <a:ext cx="1440180" cy="914400"/>
          </a:xfrm>
          <a:prstGeom prst="rect">
            <a:avLst/>
          </a:prstGeom>
          <a:solidFill>
            <a:srgbClr val="FFAC18"/>
          </a:solidFill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>
                <a:solidFill>
                  <a:schemeClr val="bg1"/>
                </a:solidFill>
              </a:defRPr>
            </a:pPr>
            <a:r>
              <a:t>Random Number Genertor</a:t>
            </a:r>
          </a:p>
        </p:txBody>
      </p:sp>
      <p:sp>
        <p:nvSpPr>
          <p:cNvPr id="8" name="Line1"/>
          <p:cNvSpPr>
            <a:extLst>
              <a:ext uri="smNativeData">
                <pr:smNativeData xmlns:pr="smNativeData" val="SMDATA_13_ENS4Wx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I3ARQAUAAAAAQAAABQAAAAUAAAAFAAAAAEAAAAAAAAAZAAAAGQAAAABAAAAlgAAAJY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AxAAUMAAAAEAAAAAAAAAAAAAAAAAAAAAAAAAAeAAAAaAAAAAAAAAAAAAAAAAAAAAAAAAAAAAAAECcAABAnAAAAAAAAAAAAAAAAAAAAAAAAAAAAAAAAAAAAAAAAAAAAABQAAAAAAAAAwMD/AAAAAABkAAAAMgAAAAAAAABkAAAAAAAAAH9/fwAKAAAAHwAAAFQAAAC74OMF////AQAAAAAAAAAAAAAAAAAAAAAAAAAAAAAAAAAAAAAAAAAAjcBFAH9/fwCAgIADzMzMAMDA/wB/f38AAAAAAAAAAAAAAAAAAAAAAAAAAAAhAAAAGAAAABQAAAD9IQAAAg8AANgmAACoEQAAAAAAACYAAAAIAAAA//////////8="/>
              </a:ext>
            </a:extLst>
          </p:cNvSpPr>
          <p:nvPr/>
        </p:nvSpPr>
        <p:spPr>
          <a:xfrm flipV="1">
            <a:off x="5525135" y="2439670"/>
            <a:ext cx="789305" cy="430530"/>
          </a:xfrm>
          <a:prstGeom prst="line">
            <a:avLst/>
          </a:prstGeom>
          <a:noFill/>
          <a:ln w="12700" cap="flat" cmpd="sng" algn="ctr">
            <a:solidFill>
              <a:srgbClr val="8DC045"/>
            </a:solidFill>
            <a:prstDash val="solid"/>
            <a:headEnd type="none"/>
            <a:tailEnd type="stealth" w="lg" len="lg"/>
          </a:ln>
          <a:effectLst/>
        </p:spPr>
      </p:sp>
      <p:sp>
        <p:nvSpPr>
          <p:cNvPr id="9" name="Line2"/>
          <p:cNvSpPr>
            <a:extLst>
              <a:ext uri="smNativeData">
                <pr:smNativeData xmlns:pr="smNativeData" val="SMDATA_13_ENS4Wx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I3ARQAUAAAAAQAAABQAAAAUAAAAFAAAAAEAAAAAAAAAZAAAAGQAAAABAAAAlgAAAJY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E0AAUMAAAAEAAAAAAAAAAAAAAAAAAAAAAAAAAeAAAAaAAAAAAAAAAAAAAAAAAAAAAAAAAAAAAAECcAABAnAAAAAAAAAAAAAAAAAAAAAAAAAAAAAAAAAAAAAAAAAAAAABQAAAAAAAAAwMD/AAAAAABkAAAAMgAAAAAAAABkAAAAAAAAAH9/fwAKAAAAHwAAAFQAAAC74OMF////AQAAAAAAAAAAAAAAAAAAAAAAAAAAAAAAAAAAAAAAAAAAjcBFAH9/fwCAgIADzMzMAMDA/wB/f38AAAAAAAAAAAAAAAAAAAAAAAAAAAAhAAAAGAAAABQAAAD9IQAAThQAAGcmAAD0FgAAAAAAACYAAAAIAAAA//////////8="/>
              </a:ext>
            </a:extLst>
          </p:cNvSpPr>
          <p:nvPr/>
        </p:nvSpPr>
        <p:spPr>
          <a:xfrm>
            <a:off x="5525135" y="3300730"/>
            <a:ext cx="717550" cy="430530"/>
          </a:xfrm>
          <a:prstGeom prst="line">
            <a:avLst/>
          </a:prstGeom>
          <a:noFill/>
          <a:ln w="12700" cap="flat" cmpd="sng" algn="ctr">
            <a:solidFill>
              <a:srgbClr val="8DC045"/>
            </a:solidFill>
            <a:prstDash val="solid"/>
            <a:headEnd type="none"/>
            <a:tailEnd type="stealth" w="lg" len="lg"/>
          </a:ln>
          <a:effectLst/>
        </p:spPr>
      </p:sp>
      <p:sp>
        <p:nvSpPr>
          <p:cNvPr id="10" name="Line3"/>
          <p:cNvSpPr>
            <a:extLst>
              <a:ext uri="smNativeData">
                <pr:smNativeData xmlns:pr="smNativeData" val="SMDATA_13_ENS4Wx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I3ARQAUAAAAAQAAABQAAAAUAAAAFAAAAAEAAAAAAAAAZAAAAGQAAAABAAAAlgAAAJY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81AAUMAAAAEAAAAAAAAAAAAAAAAAAAAAAAAAAeAAAAaAAAAAAAAAAAAAAAAAAAAAAAAAAAAAAAECcAABAnAAAAAAAAAAAAAAAAAAAAAAAAAAAAAAAAAAAAAAAAAAAAABQAAAAAAAAAwMD/AAAAAABkAAAAMgAAAAAAAABkAAAAAAAAAH9/fwAKAAAAHwAAAFQAAAC74OMF////AQAAAAAAAAAAAAAAAAAAAAAAAAAAAAAAAAAAAAAAAAAAjcBFAH9/fwCAgIADzMzMAMDA/wB/f38AAAAAAAAAAAAAAAAAAAAAAAAAAAAhAAAAGAAAABQAAADdEwAAThQAALYXAAD0FgAAAAAAACYAAAAIAAAA//////////8="/>
              </a:ext>
            </a:extLst>
          </p:cNvSpPr>
          <p:nvPr/>
        </p:nvSpPr>
        <p:spPr>
          <a:xfrm flipH="1">
            <a:off x="3228975" y="3300730"/>
            <a:ext cx="625475" cy="430530"/>
          </a:xfrm>
          <a:prstGeom prst="line">
            <a:avLst/>
          </a:prstGeom>
          <a:noFill/>
          <a:ln w="12700" cap="flat" cmpd="sng" algn="ctr">
            <a:solidFill>
              <a:srgbClr val="8DC045"/>
            </a:solidFill>
            <a:prstDash val="solid"/>
            <a:headEnd type="none"/>
            <a:tailEnd type="stealth" w="lg" len="lg"/>
          </a:ln>
          <a:effectLst/>
        </p:spPr>
      </p:sp>
      <p:sp>
        <p:nvSpPr>
          <p:cNvPr id="11" name="Line4"/>
          <p:cNvSpPr>
            <a:extLst>
              <a:ext uri="smNativeData">
                <pr:smNativeData xmlns:pr="smNativeData" val="SMDATA_13_ENS4Wx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CKRzgAUAAAAAQAAABQAAAAUAAAAFAAAAAEAAAAAAAAAZAAAAGQAAAABAAAAlgAAAJY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IpHOAH9/fwCAgIADzMzMAMDA/wB/f38AAAAAAAAAAAAAAAAAAAAAAAAAAAAhAAAAGAAAABQAAAAfDgAA5A8AACEOAAAYFQAAAAAAACYAAAAIAAAA//////////8="/>
              </a:ext>
            </a:extLst>
          </p:cNvSpPr>
          <p:nvPr/>
        </p:nvSpPr>
        <p:spPr>
          <a:xfrm flipH="1">
            <a:off x="2295525" y="2583180"/>
            <a:ext cx="1270" cy="845820"/>
          </a:xfrm>
          <a:prstGeom prst="line">
            <a:avLst/>
          </a:prstGeom>
          <a:noFill/>
          <a:ln w="12700" cap="flat" cmpd="sng" algn="ctr">
            <a:solidFill>
              <a:srgbClr val="2291CE"/>
            </a:solidFill>
            <a:prstDash val="solid"/>
            <a:headEnd type="none"/>
            <a:tailEnd type="stealth" w="lg" len="lg"/>
          </a:ln>
          <a:effectLst/>
        </p:spPr>
      </p:sp>
      <p:sp>
        <p:nvSpPr>
          <p:cNvPr id="12" name="SlideTitle2"/>
          <p:cNvSpPr>
            <a:spLocks noGrp="1" noChangeArrowheads="1"/>
            <a:extLst>
              <a:ext uri="smNativeData">
                <pr:smNativeData xmlns:pr="smNativeData" val="SMDATA_13_ENS4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0B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</p:spPr>
        <p:txBody>
          <a:bodyPr/>
          <a:lstStyle/>
          <a:p>
            <a:pPr/>
            <a:r>
              <a:t>Dockercoins</a:t>
            </a:r>
          </a:p>
        </p:txBody>
      </p:sp>
      <p:sp>
        <p:nvSpPr>
          <p:cNvPr id="13" name="DateTimeArea1"/>
          <p:cNvSpPr>
            <a:spLocks noGrp="1" noChangeArrowheads="1"/>
            <a:extLst>
              <a:ext uri="smNativeData">
                <pr:smNativeData xmlns:pr="smNativeData" val="SMDATA_13_ENS4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PAAAAGycAAIEHAABZKQAAAAAAACYAAAAIAAAAAQAAAAAAAAA="/>
              </a:ext>
            </a:extLst>
          </p:cNvSpPr>
          <p:nvPr>
            <p:ph type="dt" sz="quarter" idx="10"/>
          </p:nvPr>
        </p:nvSpPr>
        <p:spPr>
          <a:xfrm>
            <a:off x="90805" y="6356985"/>
            <a:ext cx="1129030" cy="364490"/>
          </a:xfrm>
        </p:spPr>
        <p:txBody>
          <a:bodyPr/>
          <a:lstStyle/>
          <a:p>
            <a:pPr/>
            <a:fld id="{16BAC46D-23FB-EF32-B502-D5678A4C4380}" type="datetime1">
              <a:t>10/6/2018</a:t>
            </a:fld>
          </a:p>
        </p:txBody>
      </p:sp>
      <p:sp>
        <p:nvSpPr>
          <p:cNvPr id="14" name="FooterArea1"/>
          <p:cNvSpPr>
            <a:spLocks noGrp="1" noChangeArrowheads="1"/>
            <a:extLst>
              <a:ext uri="smNativeData">
                <pr:smNativeData xmlns:pr="smNativeData" val="SMDATA_13_ENS4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G5Aw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pCAAAGycAAHcpAABZKQAAAAAAACYAAAAIAAAAAQAAAAAAAAA="/>
              </a:ext>
            </a:extLst>
          </p:cNvSpPr>
          <p:nvPr>
            <p:ph type="ftr" sz="quarter" idx="11"/>
          </p:nvPr>
        </p:nvSpPr>
        <p:spPr>
          <a:xfrm>
            <a:off x="1367155" y="6356985"/>
            <a:ext cx="5373370" cy="364490"/>
          </a:xfrm>
        </p:spPr>
        <p:txBody>
          <a:bodyPr/>
          <a:lstStyle/>
          <a:p>
            <a:pPr/>
            <a:r>
              <a:t>Docker - Cloud Infrastruktur mit Containern</a:t>
            </a:r>
          </a:p>
        </p:txBody>
      </p:sp>
      <p:sp>
        <p:nvSpPr>
          <p:cNvPr id="15" name="SlideNumberArea1"/>
          <p:cNvSpPr>
            <a:spLocks noGrp="1" noChangeArrowheads="1"/>
            <a:extLst>
              <a:ext uri="smNativeData">
                <pr:smNativeData xmlns:pr="smNativeData" val="SMDATA_13_ENS4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APgQE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fKgAAGycAAF4vAABZKQAAAAAAACYAAAAIAAAAAQAAAAAAAAA="/>
              </a:ext>
            </a:extLst>
          </p:cNvSpPr>
          <p:nvPr>
            <p:ph type="sldNum" sz="quarter" idx="12"/>
          </p:nvPr>
        </p:nvSpPr>
        <p:spPr>
          <a:xfrm>
            <a:off x="6887845" y="6356985"/>
            <a:ext cx="812165" cy="364490"/>
          </a:xfrm>
        </p:spPr>
        <p:txBody>
          <a:bodyPr/>
          <a:lstStyle/>
          <a:p>
            <a:pPr/>
            <a:fld id="{5FFFB6C7-89B2-AA40-FC47-7F15F8090A2A}" type="slidenum">
              <a:t>3</a:t>
            </a:fld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ENS4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4uLi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PAAAAGycAAIEHAABZKQAAAAAAACYAAAAIAAAAAQAAAAAAAAA="/>
              </a:ext>
            </a:extLst>
          </p:cNvSpPr>
          <p:nvPr>
            <p:ph type="dt" sz="quarter" idx="10"/>
          </p:nvPr>
        </p:nvSpPr>
        <p:spPr>
          <a:xfrm>
            <a:off x="90805" y="6356985"/>
            <a:ext cx="1129030" cy="364490"/>
          </a:xfrm>
        </p:spPr>
        <p:txBody>
          <a:bodyPr/>
          <a:lstStyle/>
          <a:p>
            <a:pPr/>
            <a:fld id="{15535CD4-9AF8-06AA-B6EB-6CFF12A54039}" type="datetime1">
              <a:t>10/6/2018</a:t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ENS4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pCAAAGycAAHcpAABZKQAAAAAAACYAAAAIAAAAAQAAAAAAAAA="/>
              </a:ext>
            </a:extLst>
          </p:cNvSpPr>
          <p:nvPr>
            <p:ph type="ftr" sz="quarter" idx="11"/>
          </p:nvPr>
        </p:nvSpPr>
        <p:spPr>
          <a:xfrm>
            <a:off x="1367155" y="6356985"/>
            <a:ext cx="5373370" cy="364490"/>
          </a:xfrm>
        </p:spPr>
        <p:txBody>
          <a:bodyPr/>
          <a:lstStyle/>
          <a:p>
            <a:pPr/>
            <a:r>
              <a:t>Docker - Moderne Cloud Infrastruktur mit Container-Orchestrierung</a:t>
            </a: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3_ENS4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fKgAAGycAAF4vAABZKQAAAAAAACYAAAAIAAAAAQAAAAAAAAA="/>
              </a:ext>
            </a:extLst>
          </p:cNvSpPr>
          <p:nvPr>
            <p:ph type="sldNum" sz="quarter" idx="12"/>
          </p:nvPr>
        </p:nvSpPr>
        <p:spPr>
          <a:xfrm>
            <a:off x="6887845" y="6356985"/>
            <a:ext cx="812165" cy="364490"/>
          </a:xfrm>
        </p:spPr>
        <p:txBody>
          <a:bodyPr/>
          <a:lstStyle/>
          <a:p>
            <a:pPr/>
            <a:fld id="{50F69489-C7BD-A362-F34E-3137DA000564}" type="slidenum">
              <a:t>4</a:t>
            </a:fld>
          </a:p>
        </p:txBody>
      </p:sp>
      <p:sp>
        <p:nvSpPr>
          <p:cNvPr id="5" name="SlideTitle1"/>
          <p:cNvSpPr>
            <a:spLocks noGrp="1" noChangeArrowheads="1"/>
            <a:extLst>
              <a:ext uri="smNativeData">
                <pr:smNativeData xmlns:pr="smNativeData" val="SMDATA_13_ENS4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4uLi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</p:spPr>
        <p:txBody>
          <a:bodyPr/>
          <a:lstStyle/>
          <a:p>
            <a:pPr/>
          </a:p>
        </p:txBody>
      </p:sp>
      <p:sp>
        <p:nvSpPr>
          <p:cNvPr id="6" name="SlideText1"/>
          <p:cNvSpPr>
            <a:spLocks noGrp="1" noChangeArrowheads="1"/>
            <a:extLst>
              <a:ext uri="smNativeData">
                <pr:smNativeData xmlns:pr="smNativeData" val="SMDATA_13_ENS4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gjwI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QAAAAAAAAA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</p:spPr>
        <p:txBody>
          <a:bodyPr/>
          <a:lstStyle/>
          <a:p>
            <a:p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Basic Sans"/>
        <a:ea typeface="Basic Roman"/>
        <a:cs typeface="Basic Roman"/>
      </a:majorFont>
      <a:minorFont>
        <a:latin typeface="Basic Sans"/>
        <a:ea typeface="Basic Roman"/>
        <a:cs typeface="Basic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sven</cp:lastModifiedBy>
  <cp:revision>0</cp:revision>
  <dcterms:created xsi:type="dcterms:W3CDTF">2018-10-06T10:40:50Z</dcterms:created>
  <dcterms:modified xsi:type="dcterms:W3CDTF">2018-10-06T15:26:08Z</dcterms:modified>
</cp:coreProperties>
</file>