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9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.dev-version.website/" TargetMode="External"/><Relationship Id="rId2" Type="http://schemas.openxmlformats.org/officeDocument/2006/relationships/hyperlink" Target="https://www.figma.com/file/TpdSUIkt2ITtrAtG7hxosn/Advanced-Dental?type=design&amp;node-id=139-170&amp;mode=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etherbytrailers.dev-version.website/" TargetMode="External"/><Relationship Id="rId4" Type="http://schemas.openxmlformats.org/officeDocument/2006/relationships/hyperlink" Target="https://www.figma.com/file/kTdXywSMSU6F6Jov1UUOtz/Wetherby-Trailers-v2?type=design&amp;node-id=0-1&amp;mode=desig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87550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https://sosprivatesecurity.com/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34824-1C3F-E273-C81E-F9E3E894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745"/>
            <a:ext cx="9045125" cy="47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B09BB-EC5A-0AB6-5D9C-44C7822E1FBA}"/>
              </a:ext>
            </a:extLst>
          </p:cNvPr>
          <p:cNvSpPr txBox="1"/>
          <p:nvPr/>
        </p:nvSpPr>
        <p:spPr>
          <a:xfrm>
            <a:off x="264319" y="54382"/>
            <a:ext cx="4572000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https://app.tradingmachine.ai/sys/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2CF3A-563C-147A-FFF7-E6BE107F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95"/>
            <a:ext cx="9144000" cy="46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167803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https://yaku.ai/home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2AAA7-8313-8577-1AB7-6BEC7A4B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959"/>
            <a:ext cx="9144000" cy="44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167803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https://proxy-land.vercel.app/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91016-74AC-756F-BE22-FDD585FB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222"/>
            <a:ext cx="9144000" cy="465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72958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https://drewnogrod.pl/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0C47-B9A5-EF73-068B-2276B743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735"/>
            <a:ext cx="9144000" cy="47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72958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https://finsana.com/careers/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E9530-898B-A3AA-BF97-DB5D4700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21"/>
            <a:ext cx="9144000" cy="4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72958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https://kessgame.com/story.html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CD6B4-8B75-17B8-8938-A9961FD4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827"/>
            <a:ext cx="9144000" cy="46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5FD8-E6DB-1D38-995D-23D336BE3DFF}"/>
              </a:ext>
            </a:extLst>
          </p:cNvPr>
          <p:cNvSpPr txBox="1"/>
          <p:nvPr/>
        </p:nvSpPr>
        <p:spPr>
          <a:xfrm>
            <a:off x="766053" y="66680"/>
            <a:ext cx="7835630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hlinkClick r:id="rId2"/>
              </a:rPr>
              <a:t>https://www.figma.com/file/TpdSUIkt2ITtrAtG7hxosn/Advanced-Dental?type=design&amp;node-id=139-170&amp;mode=design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hlinkClick r:id="rId3"/>
              </a:rPr>
              <a:t>https://ad.dev-version.website/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hlinkClick r:id="rId4"/>
              </a:rPr>
              <a:t>https://www.figma.com/file/kTdXywSMSU6F6Jov1UUOtz/Wetherby-Trailers-v2?type=design&amp;node-id=0-1&amp;mode=design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hlinkClick r:id="rId5"/>
              </a:rPr>
              <a:t>https://wetherbytrailers.dev-version.website/</a:t>
            </a:r>
          </a:p>
        </p:txBody>
      </p:sp>
    </p:spTree>
    <p:extLst>
      <p:ext uri="{BB962C8B-B14F-4D97-AF65-F5344CB8AC3E}">
        <p14:creationId xmlns:p14="http://schemas.microsoft.com/office/powerpoint/2010/main" val="89399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0493C-9FDE-A091-4B43-5EBB7991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0" y="384837"/>
            <a:ext cx="8765381" cy="4758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B09BB-EC5A-0AB6-5D9C-44C7822E1FBA}"/>
              </a:ext>
            </a:extLst>
          </p:cNvPr>
          <p:cNvSpPr txBox="1"/>
          <p:nvPr/>
        </p:nvSpPr>
        <p:spPr>
          <a:xfrm>
            <a:off x="264319" y="54382"/>
            <a:ext cx="4572000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https://app.tradingmachine.ai/sys/</a:t>
            </a:r>
          </a:p>
        </p:txBody>
      </p:sp>
    </p:spTree>
    <p:extLst>
      <p:ext uri="{BB962C8B-B14F-4D97-AF65-F5344CB8AC3E}">
        <p14:creationId xmlns:p14="http://schemas.microsoft.com/office/powerpoint/2010/main" val="376839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B09BB-EC5A-0AB6-5D9C-44C7822E1FBA}"/>
              </a:ext>
            </a:extLst>
          </p:cNvPr>
          <p:cNvSpPr txBox="1"/>
          <p:nvPr/>
        </p:nvSpPr>
        <p:spPr>
          <a:xfrm>
            <a:off x="264319" y="54382"/>
            <a:ext cx="4572000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https://app.tradingmachine.ai/sys/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83A4D-78B7-0E65-67D8-6FA117C3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" y="566057"/>
            <a:ext cx="9081774" cy="45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1705</TotalTime>
  <Words>140</Words>
  <Application>Microsoft Office PowerPoint</Application>
  <PresentationFormat>On-screen Show (16:9)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Sven</cp:lastModifiedBy>
  <cp:revision>15</cp:revision>
  <dcterms:created xsi:type="dcterms:W3CDTF">2023-09-18T13:37:30Z</dcterms:created>
  <dcterms:modified xsi:type="dcterms:W3CDTF">2023-09-20T19:47:28Z</dcterms:modified>
</cp:coreProperties>
</file>