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4869160"/>
            <a:ext cx="6400800" cy="16002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smtClean="0"/>
              <a:t>Выполнили:</a:t>
            </a:r>
          </a:p>
          <a:p>
            <a:pPr algn="r"/>
            <a:r>
              <a:rPr lang="ru-RU" dirty="0" err="1" smtClean="0"/>
              <a:t>Рожлейс</a:t>
            </a:r>
            <a:r>
              <a:rPr lang="ru-RU" dirty="0" smtClean="0"/>
              <a:t> И.А.</a:t>
            </a:r>
          </a:p>
          <a:p>
            <a:pPr algn="r"/>
            <a:r>
              <a:rPr lang="ru-RU" dirty="0" err="1" smtClean="0"/>
              <a:t>Зацепин</a:t>
            </a:r>
            <a:r>
              <a:rPr lang="ru-RU" dirty="0" smtClean="0"/>
              <a:t> Н.А.</a:t>
            </a:r>
          </a:p>
          <a:p>
            <a:pPr algn="r"/>
            <a:r>
              <a:rPr lang="ru-RU" dirty="0" smtClean="0"/>
              <a:t>Овсянников Т.А.</a:t>
            </a:r>
          </a:p>
          <a:p>
            <a:pPr algn="r"/>
            <a:r>
              <a:rPr lang="ru-RU" dirty="0" smtClean="0"/>
              <a:t>Пугачёва Е.А.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Модель сахарных жуков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4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модели сахарные жуки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Авторы «сахарной модели», Джошуа Эпштейн и Роберт </a:t>
            </a:r>
            <a:r>
              <a:rPr lang="ru-RU" dirty="0" smtClean="0"/>
              <a:t>Акстелл, финансирование от компании</a:t>
            </a:r>
            <a:r>
              <a:rPr lang="en-US" dirty="0" smtClean="0"/>
              <a:t> IBM</a:t>
            </a:r>
            <a:r>
              <a:rPr lang="ru-RU" dirty="0" smtClean="0"/>
              <a:t>, Вашингтон 1996г.</a:t>
            </a:r>
          </a:p>
          <a:p>
            <a:r>
              <a:rPr lang="ru-RU" dirty="0" smtClean="0"/>
              <a:t>Первое применение: решение вопроса о расположении сети ресторанов </a:t>
            </a:r>
            <a:r>
              <a:rPr lang="en-US" dirty="0" smtClean="0"/>
              <a:t>“Pizza Hut”</a:t>
            </a:r>
          </a:p>
          <a:p>
            <a:r>
              <a:rPr lang="ru-RU" dirty="0" smtClean="0"/>
              <a:t>После этого данная модель была опубликована в </a:t>
            </a:r>
            <a:r>
              <a:rPr lang="en-US" dirty="0"/>
              <a:t>Washington Post, </a:t>
            </a:r>
            <a:r>
              <a:rPr lang="ru-RU" dirty="0"/>
              <a:t>так о ней узнали в США и во всем мире. Ее стали усложнять, и она действительно практически превратилась в искусственное общество.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4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Сахарная </a:t>
            </a:r>
            <a:r>
              <a:rPr lang="ru-RU" sz="5400" dirty="0" smtClean="0"/>
              <a:t>модель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600" dirty="0" smtClean="0"/>
              <a:t> Пространство</a:t>
            </a:r>
            <a:endParaRPr lang="ru-RU" sz="4600" dirty="0"/>
          </a:p>
          <a:p>
            <a:r>
              <a:rPr lang="ru-RU" dirty="0" smtClean="0"/>
              <a:t>Двумерная </a:t>
            </a:r>
            <a:r>
              <a:rPr lang="ru-RU" dirty="0"/>
              <a:t>решетка.</a:t>
            </a:r>
          </a:p>
          <a:p>
            <a:r>
              <a:rPr lang="ru-RU" dirty="0" smtClean="0"/>
              <a:t>В </a:t>
            </a:r>
            <a:r>
              <a:rPr lang="ru-RU" dirty="0"/>
              <a:t>каждой клетке </a:t>
            </a:r>
            <a:r>
              <a:rPr lang="ru-RU" dirty="0" smtClean="0"/>
              <a:t>(</a:t>
            </a:r>
            <a:r>
              <a:rPr lang="en-US" dirty="0"/>
              <a:t>x, y) </a:t>
            </a:r>
            <a:r>
              <a:rPr lang="ru-RU" dirty="0"/>
              <a:t>указано текущее количество сахара и </a:t>
            </a:r>
            <a:r>
              <a:rPr lang="ru-RU" dirty="0" smtClean="0"/>
              <a:t>максимальное </a:t>
            </a:r>
            <a:r>
              <a:rPr lang="ru-RU" dirty="0"/>
              <a:t>количество, которое может быть в этой клетке.</a:t>
            </a:r>
          </a:p>
          <a:p>
            <a:r>
              <a:rPr lang="ru-RU" dirty="0" smtClean="0"/>
              <a:t>Распределение сахара по пространству (обычно пики на северо-востоке и </a:t>
            </a:r>
            <a:r>
              <a:rPr lang="ru-RU" dirty="0"/>
              <a:t>юго-западе).</a:t>
            </a:r>
          </a:p>
          <a:p>
            <a:r>
              <a:rPr lang="ru-RU" dirty="0" smtClean="0"/>
              <a:t>Количество сахара </a:t>
            </a:r>
            <a:r>
              <a:rPr lang="ru-RU" dirty="0"/>
              <a:t>в клетке </a:t>
            </a:r>
            <a:r>
              <a:rPr lang="ru-RU" dirty="0" smtClean="0"/>
              <a:t>восстанавливается до максимального уровня.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50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Поведение агентов (жуков)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каждого агента указывается количество сахара, которое он должен потребить в единицу времени (метаболизм).</a:t>
            </a:r>
          </a:p>
          <a:p>
            <a:r>
              <a:rPr lang="ru-RU" dirty="0"/>
              <a:t>У каждого агента имеется запас сахара, который он может переносить с собой из клетки в клетку (переменная величина).</a:t>
            </a:r>
          </a:p>
          <a:p>
            <a:r>
              <a:rPr lang="ru-RU" dirty="0"/>
              <a:t>Агент может «видеть» и соответственно перемещаться в соседние клетки. Он осматривает видимые им клетки и выбирает пустую с наибольшим количеством сахара. Если таковых несколько, то выбирается ближайшая.</a:t>
            </a:r>
          </a:p>
          <a:p>
            <a:r>
              <a:rPr lang="ru-RU" dirty="0"/>
              <a:t>Агент передвигается в нее и получает весь находящийся там сахар. Таким образом, количество сахара у агента складывается из того, что он имел, и полученного в новой клетке за вычетом потребления в данном временном интервале.</a:t>
            </a:r>
          </a:p>
          <a:p>
            <a:r>
              <a:rPr lang="ru-RU" dirty="0"/>
              <a:t>Агент погибает, если ему нечего есть.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2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Исследуемые вопросы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27584" y="1556792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Распределение богатства  </a:t>
            </a:r>
            <a:r>
              <a:rPr lang="ru-RU" dirty="0"/>
              <a:t>между </a:t>
            </a:r>
            <a:r>
              <a:rPr lang="ru-RU" dirty="0" smtClean="0"/>
              <a:t>агентам и. </a:t>
            </a:r>
          </a:p>
          <a:p>
            <a:r>
              <a:rPr lang="ru-RU" dirty="0" smtClean="0"/>
              <a:t>Агенты имеют конечный срок жизни</a:t>
            </a:r>
            <a:r>
              <a:rPr lang="ru-RU" dirty="0"/>
              <a:t>. </a:t>
            </a:r>
            <a:r>
              <a:rPr lang="ru-RU" dirty="0" smtClean="0"/>
              <a:t>Рост </a:t>
            </a:r>
            <a:r>
              <a:rPr lang="ru-RU" dirty="0"/>
              <a:t>и </a:t>
            </a:r>
            <a:r>
              <a:rPr lang="ru-RU" dirty="0" smtClean="0"/>
              <a:t>распределение по возрастам </a:t>
            </a:r>
            <a:r>
              <a:rPr lang="ru-RU" dirty="0"/>
              <a:t>населения. </a:t>
            </a:r>
            <a:endParaRPr lang="ru-RU" dirty="0" smtClean="0"/>
          </a:p>
          <a:p>
            <a:r>
              <a:rPr lang="ru-RU" dirty="0" smtClean="0"/>
              <a:t>Миграция. </a:t>
            </a:r>
          </a:p>
          <a:p>
            <a:r>
              <a:rPr lang="ru-RU" dirty="0" smtClean="0"/>
              <a:t> </a:t>
            </a:r>
            <a:r>
              <a:rPr lang="ru-RU" dirty="0"/>
              <a:t>Ввод 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smtClean="0"/>
              <a:t> </a:t>
            </a:r>
            <a:r>
              <a:rPr lang="ru-RU" dirty="0"/>
              <a:t>модель </a:t>
            </a:r>
            <a:r>
              <a:rPr lang="ru-RU" dirty="0" smtClean="0"/>
              <a:t>загрязнения среды</a:t>
            </a:r>
            <a:r>
              <a:rPr lang="ru-RU" dirty="0"/>
              <a:t>. </a:t>
            </a:r>
            <a:r>
              <a:rPr lang="ru-RU" dirty="0" smtClean="0"/>
              <a:t>Агент выбирает клетку</a:t>
            </a:r>
            <a:r>
              <a:rPr lang="ru-RU" dirty="0"/>
              <a:t>, в </a:t>
            </a:r>
            <a:r>
              <a:rPr lang="ru-RU" dirty="0" smtClean="0"/>
              <a:t> </a:t>
            </a:r>
            <a:r>
              <a:rPr lang="ru-RU" dirty="0"/>
              <a:t>которой </a:t>
            </a:r>
            <a:r>
              <a:rPr lang="ru-RU" dirty="0" smtClean="0"/>
              <a:t>отношение </a:t>
            </a:r>
            <a:r>
              <a:rPr lang="ru-RU" dirty="0"/>
              <a:t>количества сахара к загрязнению максимально. </a:t>
            </a:r>
            <a:endParaRPr lang="ru-RU" dirty="0" smtClean="0"/>
          </a:p>
          <a:p>
            <a:r>
              <a:rPr lang="ru-RU" dirty="0" smtClean="0"/>
              <a:t>Разделение агентов на </a:t>
            </a:r>
            <a:r>
              <a:rPr lang="ru-RU" dirty="0"/>
              <a:t>«</a:t>
            </a:r>
            <a:r>
              <a:rPr lang="ru-RU" dirty="0" smtClean="0"/>
              <a:t>мужчин</a:t>
            </a:r>
            <a:r>
              <a:rPr lang="ru-RU" dirty="0"/>
              <a:t>» и </a:t>
            </a:r>
            <a:r>
              <a:rPr lang="ru-RU" dirty="0" smtClean="0"/>
              <a:t> </a:t>
            </a:r>
            <a:r>
              <a:rPr lang="ru-RU" dirty="0"/>
              <a:t>«</a:t>
            </a:r>
            <a:r>
              <a:rPr lang="ru-RU" dirty="0" smtClean="0"/>
              <a:t>женщин</a:t>
            </a:r>
            <a:r>
              <a:rPr lang="ru-RU" dirty="0"/>
              <a:t>». </a:t>
            </a:r>
            <a:r>
              <a:rPr lang="ru-RU" dirty="0" smtClean="0"/>
              <a:t>Правила порождения новых </a:t>
            </a:r>
            <a:r>
              <a:rPr lang="ru-RU" dirty="0"/>
              <a:t>агентов. </a:t>
            </a:r>
            <a:endParaRPr lang="ru-RU" dirty="0" smtClean="0"/>
          </a:p>
          <a:p>
            <a:r>
              <a:rPr lang="ru-RU" dirty="0" smtClean="0"/>
              <a:t>Правила наследования</a:t>
            </a:r>
            <a:r>
              <a:rPr lang="ru-RU" dirty="0"/>
              <a:t>. </a:t>
            </a:r>
            <a:r>
              <a:rPr lang="ru-RU" dirty="0" smtClean="0"/>
              <a:t>Например</a:t>
            </a:r>
            <a:r>
              <a:rPr lang="ru-RU" dirty="0"/>
              <a:t>, </a:t>
            </a:r>
            <a:r>
              <a:rPr lang="ru-RU" dirty="0" smtClean="0"/>
              <a:t>когда агент умирает</a:t>
            </a:r>
            <a:r>
              <a:rPr lang="ru-RU" dirty="0"/>
              <a:t>, </a:t>
            </a:r>
            <a:r>
              <a:rPr lang="ru-RU" dirty="0" smtClean="0"/>
              <a:t>его богатство </a:t>
            </a:r>
            <a:r>
              <a:rPr lang="ru-RU" dirty="0"/>
              <a:t>равномерно распределяется между его детьми. </a:t>
            </a:r>
            <a:endParaRPr lang="ru-RU" dirty="0" smtClean="0"/>
          </a:p>
          <a:p>
            <a:r>
              <a:rPr lang="ru-RU" dirty="0" smtClean="0"/>
              <a:t>Два </a:t>
            </a:r>
            <a:r>
              <a:rPr lang="ru-RU" dirty="0"/>
              <a:t>продукта: </a:t>
            </a:r>
            <a:r>
              <a:rPr lang="ru-RU" dirty="0" smtClean="0"/>
              <a:t>сахар </a:t>
            </a:r>
            <a:r>
              <a:rPr lang="ru-RU" dirty="0"/>
              <a:t>и сироп. </a:t>
            </a:r>
            <a:r>
              <a:rPr lang="ru-RU" dirty="0" smtClean="0"/>
              <a:t> Усложнение правил движения</a:t>
            </a:r>
            <a:r>
              <a:rPr lang="ru-RU" dirty="0"/>
              <a:t>. </a:t>
            </a:r>
            <a:r>
              <a:rPr lang="ru-RU" dirty="0" smtClean="0"/>
              <a:t>Обмен(торговля</a:t>
            </a:r>
            <a:r>
              <a:rPr lang="ru-RU" dirty="0"/>
              <a:t>) продуктами между агентами.</a:t>
            </a:r>
          </a:p>
        </p:txBody>
      </p:sp>
    </p:spTree>
    <p:extLst>
      <p:ext uri="{BB962C8B-B14F-4D97-AF65-F5344CB8AC3E}">
        <p14:creationId xmlns:p14="http://schemas.microsoft.com/office/powerpoint/2010/main" val="2293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в </a:t>
            </a:r>
            <a:r>
              <a:rPr lang="en-US" dirty="0" smtClean="0"/>
              <a:t>AnyLogic</a:t>
            </a:r>
            <a:endParaRPr lang="ru-RU" dirty="0"/>
          </a:p>
        </p:txBody>
      </p:sp>
      <p:pic>
        <p:nvPicPr>
          <p:cNvPr id="1026" name="Picture 2" descr="C:\Users\Sony\Downloads\Гифка с Gifius.ru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4" y="1518320"/>
            <a:ext cx="7620001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492896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Спасибо за </a:t>
            </a:r>
            <a:r>
              <a:rPr lang="ru-RU" sz="4400" dirty="0" smtClean="0"/>
              <a:t>внимание </a:t>
            </a:r>
            <a:r>
              <a:rPr lang="en-US" sz="4400" dirty="0" smtClean="0">
                <a:sym typeface="Wingdings" panose="05000000000000000000" pitchFamily="2" charset="2"/>
              </a:rPr>
              <a:t>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2114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41</TotalTime>
  <Words>360</Words>
  <Application>Microsoft Office PowerPoint</Application>
  <PresentationFormat>Экран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Calibri</vt:lpstr>
      <vt:lpstr>Cambria</vt:lpstr>
      <vt:lpstr>Franklin Gothic Book</vt:lpstr>
      <vt:lpstr>Perpetua</vt:lpstr>
      <vt:lpstr>Wingdings</vt:lpstr>
      <vt:lpstr>Wingdings 2</vt:lpstr>
      <vt:lpstr>Справедливость</vt:lpstr>
      <vt:lpstr>Модель сахарных жуков</vt:lpstr>
      <vt:lpstr>История модели сахарные жуки</vt:lpstr>
      <vt:lpstr>Сахарная модель</vt:lpstr>
      <vt:lpstr>Поведение агентов (жуков)</vt:lpstr>
      <vt:lpstr>Исследуемые вопросы</vt:lpstr>
      <vt:lpstr>Реализация в AnyLogic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Timon</dc:creator>
  <cp:lastModifiedBy>user1</cp:lastModifiedBy>
  <cp:revision>7</cp:revision>
  <dcterms:created xsi:type="dcterms:W3CDTF">2019-04-28T22:03:08Z</dcterms:created>
  <dcterms:modified xsi:type="dcterms:W3CDTF">2019-04-29T14:11:17Z</dcterms:modified>
</cp:coreProperties>
</file>