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6" r:id="rId6"/>
    <p:sldId id="261" r:id="rId7"/>
    <p:sldId id="269" r:id="rId8"/>
    <p:sldId id="268" r:id="rId9"/>
    <p:sldId id="259" r:id="rId10"/>
    <p:sldId id="267" r:id="rId11"/>
    <p:sldId id="262" r:id="rId12"/>
    <p:sldId id="271" r:id="rId13"/>
    <p:sldId id="272" r:id="rId14"/>
    <p:sldId id="263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DF40E-392F-4D22-99F3-EADA87A74005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75BB8-AB04-44C9-9912-77374FD7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98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7C1304-CA37-4967-A9D4-BD882255B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8C5746-56FC-4B19-ABC2-3A6E6F1FC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C76D70-A845-4005-892E-1584FD1E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77E2-11E0-403F-8F90-A8CB888B4086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097CEB-B70E-4DEB-B697-0E7057A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1415F-F4EB-4A6C-997C-5D3BE770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4664-A973-46C3-90E9-7D5C60790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50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99F3F-C8DF-4E07-B2E9-CE717CF5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83A0E6-C27F-41FD-9379-81D3A9137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440B1E-C67E-47F4-B115-FED5F648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77E2-11E0-403F-8F90-A8CB888B4086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701F25-C424-4BE4-95DE-1A849A22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44E43-A572-49C5-95E3-D56AE376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4664-A973-46C3-90E9-7D5C60790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41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6D4A47-E55C-444B-A89F-31B362596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D8A87C-97C4-4274-B7BC-582001788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1D6432-392F-4B75-9E0F-BC049F10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77E2-11E0-403F-8F90-A8CB888B4086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997F76-0FA5-462A-95F5-1FFDA080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5A6784-3178-4224-A67B-19130928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4664-A973-46C3-90E9-7D5C60790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7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2E67C-6E74-46A0-B758-1BDCF670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F71B2E-F5BB-42C8-A87F-AE4544C0D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3BFBB0-3077-442C-955A-18C21E97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77E2-11E0-403F-8F90-A8CB888B4086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A3783-C24C-4427-AD12-3E0AEADD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FD720E-FFEE-4284-AD58-1017841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4664-A973-46C3-90E9-7D5C60790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84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246A2-EB6C-4C01-AECE-71B2FE47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8807BF-E018-4DC2-BFEE-06AE460E1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2F5F88-BFD6-454D-826F-C1EC2569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77E2-11E0-403F-8F90-A8CB888B4086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680019-65A7-4197-8067-36E412BD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847034-D66E-4B2C-BDC0-506D4463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4664-A973-46C3-90E9-7D5C60790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88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D5244-B026-4FE4-B901-9338653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335161-8E72-4308-9BFC-3EAE8744C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209229-5D4F-4E83-B38B-CB3C4DCC5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5385C5-43C8-491C-B475-62D3B2AC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77E2-11E0-403F-8F90-A8CB888B4086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A5B3B9-0AF7-4EBF-8F0B-3D9A773E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C49733-18D8-4028-B59F-CE5F7CDC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4664-A973-46C3-90E9-7D5C60790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88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8EA79-50C6-42D6-900F-8DA40303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FA4419-2A03-4064-9144-6E55FCFB5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9492FA-066F-4274-81BE-93A1F099B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3E4CC9-7544-42ED-8F1B-FF2949255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AAB46D-353D-41C2-9273-F22A46115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458B35-85BA-4185-BAC4-CE7F0F8A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77E2-11E0-403F-8F90-A8CB888B4086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08A215C-73AB-478C-8D8E-C84F6282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664B55-69EB-45DC-82F5-3FB2F989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4664-A973-46C3-90E9-7D5C60790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6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991E3-A318-4D06-AA81-81B62C29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42F69A-683F-41BA-88BA-F854F52D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77E2-11E0-403F-8F90-A8CB888B4086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B33140-394C-4627-BAA6-FC7F0E0B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A979CE-ED0C-47A7-9A38-7AE799F0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4664-A973-46C3-90E9-7D5C60790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9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F9CCE1-9231-4B91-AE16-024F9386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77E2-11E0-403F-8F90-A8CB888B4086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77F55E-92A4-4008-BEE3-076CA546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8C63EB-B8D0-475C-B932-9A9C7D20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4664-A973-46C3-90E9-7D5C60790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D16D3-4AF7-42BA-9E43-C0E3CC43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97C1D2-34AF-4348-8730-292FCA9BB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CAFF5B-CE7D-4A8B-8FF3-92EBED367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CDDAB0-485E-4AE3-A827-1EEB6106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77E2-11E0-403F-8F90-A8CB888B4086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4CDF27-EEF8-414F-A153-B15B185C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CF014F-B06A-450B-8228-DFC31888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4664-A973-46C3-90E9-7D5C60790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56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FB2D4-F271-44F9-9B43-87E46089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BB1E35-3343-47B5-91B6-049FD4FFB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EAEB4C-A152-401E-B5E8-A5A194DB7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393107-0370-4332-BD0F-178A80B8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77E2-11E0-403F-8F90-A8CB888B4086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9ADF45-1CE8-4B83-A6F0-33D56B91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CAF0D7-E47F-406E-AAA8-5194DD49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4664-A973-46C3-90E9-7D5C60790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89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26FCB-38E1-42FD-996F-92B11052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B5CB85-527B-4897-9936-2D89BE95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5D8011-540F-434F-86DA-EC2F5FF7A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877E2-11E0-403F-8F90-A8CB888B4086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64E87-700E-4ECA-B4EB-35AC7B8AD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88756A-06B6-408F-8756-5EC78DE88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14664-A973-46C3-90E9-7D5C60790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79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tlab/status/1017001836480475137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audio-data-fourier-transform-fft-spectrogram-and-speech-recognition-a4072d228520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sp.stackexchange.com/questions/12636/interpret-wavelet-scalogram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5-Difference-between-stationary-and-non-stationary-signal-a-On-the-left-is-a_fig22_32701993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trekhleb/playing-with-discrete-fourier-transform-algorithm-in-javascript-53n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lfram.com/mathematica/new-in-8/wavelet-analysis/visualize-wavelet-transform-using-common-x-axis-pl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DD9A7-08D5-4B3F-9CBB-81FC68C64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Вейвлет анализ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8229BF-C8E2-4D79-BC47-EECD997F6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602038"/>
            <a:ext cx="4572000" cy="1655762"/>
          </a:xfrm>
        </p:spPr>
        <p:txBody>
          <a:bodyPr/>
          <a:lstStyle/>
          <a:p>
            <a:pPr algn="l"/>
            <a:r>
              <a:rPr lang="ru-RU" dirty="0"/>
              <a:t>Выполнил: </a:t>
            </a:r>
            <a:r>
              <a:rPr lang="ru-RU" dirty="0" err="1"/>
              <a:t>Рожлейс</a:t>
            </a:r>
            <a:r>
              <a:rPr lang="ru-RU" dirty="0"/>
              <a:t> </a:t>
            </a:r>
            <a:r>
              <a:rPr lang="ru-RU" dirty="0" err="1"/>
              <a:t>Иварс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6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03441-C6F0-4690-A817-658078D3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Вейвлеты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D957168-8C4F-4F4F-ACA0-B26C041CA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0313" y="1690688"/>
            <a:ext cx="7191373" cy="38766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22DCA5-AA31-4E03-A3CB-9F92D1DF13A5}"/>
              </a:ext>
            </a:extLst>
          </p:cNvPr>
          <p:cNvSpPr txBox="1"/>
          <p:nvPr/>
        </p:nvSpPr>
        <p:spPr>
          <a:xfrm>
            <a:off x="838200" y="6123543"/>
            <a:ext cx="599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3"/>
              </a:rPr>
              <a:t>https://twitter.com/matlab/status/1017001836480475137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13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314CB-6A42-4A0B-9AAC-C742899F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Аналогии с преобразованием Фурье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5BAAB6-7DC6-4276-BAA5-A86A1AA3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Вейвлет преобразование также бывает </a:t>
            </a:r>
            <a:r>
              <a:rPr lang="ru-RU" b="1" i="1" u="sng" dirty="0"/>
              <a:t>прямым</a:t>
            </a:r>
            <a:r>
              <a:rPr lang="ru-RU" dirty="0"/>
              <a:t> и </a:t>
            </a:r>
            <a:r>
              <a:rPr lang="ru-RU" b="1" i="1" u="sng" dirty="0"/>
              <a:t>обратным</a:t>
            </a:r>
            <a:r>
              <a:rPr lang="ru-RU" dirty="0"/>
              <a:t>.</a:t>
            </a:r>
          </a:p>
          <a:p>
            <a:r>
              <a:rPr lang="ru-RU" dirty="0"/>
              <a:t>Прямое вейвлет преобразование называется </a:t>
            </a:r>
            <a:r>
              <a:rPr lang="ru-RU" b="1" i="1" u="sng" dirty="0"/>
              <a:t>анализом</a:t>
            </a:r>
            <a:r>
              <a:rPr lang="ru-RU" dirty="0"/>
              <a:t>.</a:t>
            </a:r>
          </a:p>
          <a:p>
            <a:r>
              <a:rPr lang="ru-RU" dirty="0"/>
              <a:t>Обратное вейвлет преобразование называется </a:t>
            </a:r>
            <a:r>
              <a:rPr lang="ru-RU" b="1" i="1" u="sng" dirty="0"/>
              <a:t>синтезом</a:t>
            </a:r>
            <a:r>
              <a:rPr lang="ru-RU" dirty="0"/>
              <a:t>.</a:t>
            </a:r>
          </a:p>
          <a:p>
            <a:r>
              <a:rPr lang="ru-RU" dirty="0"/>
              <a:t>Имеет аналог </a:t>
            </a:r>
            <a:r>
              <a:rPr lang="en-US" b="1" i="1" u="sng" dirty="0"/>
              <a:t>FFT</a:t>
            </a:r>
            <a:r>
              <a:rPr lang="en-US" dirty="0"/>
              <a:t> –</a:t>
            </a:r>
            <a:r>
              <a:rPr lang="ru-RU" dirty="0"/>
              <a:t> </a:t>
            </a:r>
            <a:r>
              <a:rPr lang="ru-RU" b="1" i="1" u="sng" dirty="0"/>
              <a:t>быстрое</a:t>
            </a:r>
            <a:r>
              <a:rPr lang="ru-RU" dirty="0"/>
              <a:t> вейвлет преобразование </a:t>
            </a:r>
            <a:r>
              <a:rPr lang="en-US" b="1" i="1" u="sng" dirty="0"/>
              <a:t>FWT</a:t>
            </a:r>
            <a:r>
              <a:rPr lang="ru-RU" dirty="0"/>
              <a:t>.</a:t>
            </a:r>
          </a:p>
          <a:p>
            <a:r>
              <a:rPr lang="ru-RU" dirty="0"/>
              <a:t>Имеет </a:t>
            </a:r>
            <a:r>
              <a:rPr lang="ru-RU" b="1" i="1" u="sng" dirty="0"/>
              <a:t>двумерное</a:t>
            </a:r>
            <a:r>
              <a:rPr lang="ru-RU" dirty="0"/>
              <a:t> преобразование.</a:t>
            </a:r>
          </a:p>
          <a:p>
            <a:r>
              <a:rPr lang="ru-RU" dirty="0"/>
              <a:t>Имеет аналог спектрограммы – </a:t>
            </a:r>
            <a:r>
              <a:rPr lang="ru-RU" b="1" i="1" u="sng" dirty="0" err="1"/>
              <a:t>скалограмму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187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05B5A-EDF3-4CE5-AE82-3916B146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Спектрограмма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E60F7B-6BC9-4D52-B699-04F12C8D6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5706" y="1690688"/>
            <a:ext cx="7600588" cy="4351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684F9B-8828-4F46-B3EE-44A557D94895}"/>
              </a:ext>
            </a:extLst>
          </p:cNvPr>
          <p:cNvSpPr txBox="1"/>
          <p:nvPr/>
        </p:nvSpPr>
        <p:spPr>
          <a:xfrm>
            <a:off x="838200" y="604202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3"/>
              </a:rPr>
              <a:t>https://towardsdatascience.com/understanding-audio-data-fourier-transform-fft-spectrogram-and-speech-recognition-a4072d228520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512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01144-8AF8-44EA-BF09-EA2616A7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Скалограмма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99AE3E6-36D5-42F7-9BA5-325708599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4781" y="1690688"/>
            <a:ext cx="7442438" cy="42339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E1F68C-19E2-4D3D-9F34-BD1C4D76D977}"/>
              </a:ext>
            </a:extLst>
          </p:cNvPr>
          <p:cNvSpPr txBox="1"/>
          <p:nvPr/>
        </p:nvSpPr>
        <p:spPr>
          <a:xfrm>
            <a:off x="838200" y="6123543"/>
            <a:ext cx="783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3"/>
              </a:rPr>
              <a:t>https://dsp.stackexchange.com/questions/12636/interpret-wavelet-scalogram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99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ABF39-1D1C-4632-BD44-C2858023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Запутанная терминология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C421F3-84E0-49B1-BDB7-977341D1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Существует </a:t>
            </a:r>
            <a:r>
              <a:rPr lang="ru-RU" b="1" i="1" u="sng" dirty="0"/>
              <a:t>непрерывное </a:t>
            </a:r>
            <a:r>
              <a:rPr lang="en-US" b="1" i="1" u="sng" dirty="0"/>
              <a:t>(CWT)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b="1" i="1" u="sng" dirty="0"/>
              <a:t>дискретное </a:t>
            </a:r>
            <a:r>
              <a:rPr lang="en-US" b="1" i="1" u="sng" dirty="0"/>
              <a:t>(DWT)</a:t>
            </a:r>
            <a:r>
              <a:rPr lang="en-US" dirty="0"/>
              <a:t> </a:t>
            </a:r>
            <a:r>
              <a:rPr lang="ru-RU" dirty="0"/>
              <a:t>вейвлет преобразование.</a:t>
            </a:r>
            <a:endParaRPr lang="en-US" dirty="0"/>
          </a:p>
          <a:p>
            <a:r>
              <a:rPr lang="ru-RU" dirty="0"/>
              <a:t>На самом деле оба преобразования дискретные (</a:t>
            </a:r>
            <a:r>
              <a:rPr lang="ru-RU" b="1" i="1" u="sng" dirty="0"/>
              <a:t>поточечные</a:t>
            </a:r>
            <a:r>
              <a:rPr lang="ru-RU" dirty="0"/>
              <a:t>).</a:t>
            </a:r>
          </a:p>
          <a:p>
            <a:r>
              <a:rPr lang="en-US" b="1" i="1" u="sng" dirty="0"/>
              <a:t>DWT</a:t>
            </a:r>
            <a:r>
              <a:rPr lang="ru-RU" dirty="0"/>
              <a:t> это </a:t>
            </a:r>
            <a:r>
              <a:rPr lang="ru-RU" b="1" i="1" u="sng" dirty="0"/>
              <a:t>быстрое вейвлет преобразование (</a:t>
            </a:r>
            <a:r>
              <a:rPr lang="en-US" b="1" i="1" u="sng" dirty="0"/>
              <a:t>FWT)</a:t>
            </a:r>
            <a:r>
              <a:rPr lang="en-US" dirty="0"/>
              <a:t> – </a:t>
            </a:r>
            <a:r>
              <a:rPr lang="ru-RU" dirty="0"/>
              <a:t>аналог </a:t>
            </a:r>
            <a:r>
              <a:rPr lang="en-US" b="1" i="1" u="sng" dirty="0"/>
              <a:t>FFT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96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A25FB-427C-487C-978F-DA077088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могут применяться?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0C2A4D-CA3F-4BA6-AAD9-C28F624A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Анализ сигналов</a:t>
            </a:r>
          </a:p>
          <a:p>
            <a:r>
              <a:rPr lang="ru-RU" dirty="0"/>
              <a:t>Сжатие данных</a:t>
            </a:r>
          </a:p>
          <a:p>
            <a:r>
              <a:rPr lang="ru-RU" dirty="0"/>
              <a:t>Передача данных</a:t>
            </a:r>
          </a:p>
          <a:p>
            <a:r>
              <a:rPr lang="ru-RU" dirty="0"/>
              <a:t>Обработка изображений</a:t>
            </a:r>
          </a:p>
          <a:p>
            <a:r>
              <a:rPr lang="ru-RU"/>
              <a:t>Обработка звука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41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9F5CE-A573-4AF1-BE89-53CE4A23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66403-9BDE-4BBF-9706-51D1CC4BE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Первое упоминание о вейвлетах зафиксировано в 1909 году в работах </a:t>
            </a:r>
            <a:r>
              <a:rPr lang="ru-RU" b="1" i="1" u="sng" dirty="0"/>
              <a:t>Альфреда Хаара</a:t>
            </a:r>
            <a:r>
              <a:rPr lang="ru-RU" dirty="0"/>
              <a:t>.</a:t>
            </a:r>
          </a:p>
          <a:p>
            <a:r>
              <a:rPr lang="ru-RU" dirty="0"/>
              <a:t>В переводе с английского языка «вейвлет» означает </a:t>
            </a:r>
            <a:r>
              <a:rPr lang="ru-RU" b="1" i="1" u="sng" dirty="0"/>
              <a:t>маленькая волна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154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A5522-FABA-4401-BB4F-30D0243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такое?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C803E-5C1C-4C9D-98DB-1930214B4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Вейвлет анализ ещё один способ </a:t>
            </a:r>
            <a:r>
              <a:rPr lang="ru-RU" b="1" i="1" u="sng" dirty="0"/>
              <a:t>спектрального</a:t>
            </a:r>
            <a:r>
              <a:rPr lang="ru-RU" dirty="0"/>
              <a:t> анализа сигнала.</a:t>
            </a:r>
          </a:p>
          <a:p>
            <a:r>
              <a:rPr lang="ru-RU" dirty="0"/>
              <a:t>Говорит на каких </a:t>
            </a:r>
            <a:r>
              <a:rPr lang="ru-RU" b="1" i="1" u="sng" dirty="0"/>
              <a:t>участках</a:t>
            </a:r>
            <a:r>
              <a:rPr lang="ru-RU" dirty="0"/>
              <a:t> сигнала какие частоты присутствуют.</a:t>
            </a:r>
          </a:p>
          <a:p>
            <a:r>
              <a:rPr lang="ru-RU" dirty="0"/>
              <a:t>Выявляет </a:t>
            </a:r>
            <a:r>
              <a:rPr lang="ru-RU" b="1" i="1" u="sng" dirty="0"/>
              <a:t>локальные</a:t>
            </a:r>
            <a:r>
              <a:rPr lang="ru-RU" dirty="0"/>
              <a:t> особенности сигнала.</a:t>
            </a:r>
          </a:p>
        </p:txBody>
      </p:sp>
    </p:spTree>
    <p:extLst>
      <p:ext uri="{BB962C8B-B14F-4D97-AF65-F5344CB8AC3E}">
        <p14:creationId xmlns:p14="http://schemas.microsoft.com/office/powerpoint/2010/main" val="300093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B8958-9B5A-45FF-ACC7-BC7E624D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это нужно?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D5603B-4A99-400D-ADC9-DFAB3B8D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Преобразование Фурье работает хорошо для </a:t>
            </a:r>
            <a:r>
              <a:rPr lang="ru-RU" b="1" i="1" u="sng" dirty="0"/>
              <a:t>стационарных</a:t>
            </a:r>
            <a:r>
              <a:rPr lang="ru-RU" dirty="0"/>
              <a:t> сигналов и не очень хорошо для </a:t>
            </a:r>
            <a:r>
              <a:rPr lang="ru-RU" b="1" i="1" u="sng" dirty="0"/>
              <a:t>нестационарных</a:t>
            </a:r>
            <a:r>
              <a:rPr lang="ru-RU" dirty="0"/>
              <a:t> сигналов.</a:t>
            </a:r>
          </a:p>
          <a:p>
            <a:r>
              <a:rPr lang="ru-RU" dirty="0"/>
              <a:t>Оконное преобразование Фурье имеет проблемы </a:t>
            </a:r>
            <a:r>
              <a:rPr lang="ru-RU" b="1" i="1" u="sng" dirty="0"/>
              <a:t>неразрешимости</a:t>
            </a:r>
            <a:r>
              <a:rPr lang="ru-RU" dirty="0"/>
              <a:t> частоты и времени.</a:t>
            </a:r>
          </a:p>
          <a:p>
            <a:r>
              <a:rPr lang="ru-RU" dirty="0"/>
              <a:t>Вейвлет преобразование хорошо справляется со </a:t>
            </a:r>
            <a:r>
              <a:rPr lang="ru-RU" b="1" i="1" u="sng" dirty="0"/>
              <a:t>стационарными</a:t>
            </a:r>
            <a:r>
              <a:rPr lang="ru-RU" dirty="0"/>
              <a:t> и </a:t>
            </a:r>
            <a:r>
              <a:rPr lang="ru-RU" b="1" i="1" u="sng" dirty="0"/>
              <a:t>нестационарными</a:t>
            </a:r>
            <a:r>
              <a:rPr lang="ru-RU" dirty="0"/>
              <a:t> сигналами.</a:t>
            </a:r>
          </a:p>
        </p:txBody>
      </p:sp>
    </p:spTree>
    <p:extLst>
      <p:ext uri="{BB962C8B-B14F-4D97-AF65-F5344CB8AC3E}">
        <p14:creationId xmlns:p14="http://schemas.microsoft.com/office/powerpoint/2010/main" val="58083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B6438-2F9D-4275-948A-9162A1FD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Стационарный и нестационарный сигналы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CDACEA0-F6ED-4E6C-B4BA-664B2CBB1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4571" y="1690688"/>
            <a:ext cx="7742857" cy="40095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159C0-9F89-4BD8-98C7-3E34E776DDD5}"/>
              </a:ext>
            </a:extLst>
          </p:cNvPr>
          <p:cNvSpPr txBox="1"/>
          <p:nvPr/>
        </p:nvSpPr>
        <p:spPr>
          <a:xfrm>
            <a:off x="838199" y="5700212"/>
            <a:ext cx="815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3"/>
              </a:rPr>
              <a:t>https://www.researchgate.net/figure/5-Difference-between-stationary-and-non-stationary-signal-a-On-the-left-is-a_fig22_327019936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92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99F08-C9AD-4B65-8F59-B53136F3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работает?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63E6E7-DB16-4251-8F9A-237774D59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Преобразование Фурье раскладывает сигнал на сумму </a:t>
            </a:r>
            <a:r>
              <a:rPr lang="ru-RU" b="1" i="1" u="sng" dirty="0"/>
              <a:t>гармонических колебаний</a:t>
            </a:r>
            <a:r>
              <a:rPr lang="ru-RU" dirty="0"/>
              <a:t>.</a:t>
            </a:r>
          </a:p>
          <a:p>
            <a:r>
              <a:rPr lang="ru-RU" dirty="0"/>
              <a:t>Вейвлет преобразование раскладывает сигнал в базисе другой функции, которая называется </a:t>
            </a:r>
            <a:r>
              <a:rPr lang="ru-RU" b="1" i="1" u="sng" dirty="0"/>
              <a:t>вейвлетом</a:t>
            </a:r>
            <a:r>
              <a:rPr lang="ru-RU" dirty="0"/>
              <a:t>.</a:t>
            </a:r>
          </a:p>
          <a:p>
            <a:r>
              <a:rPr lang="ru-RU" dirty="0"/>
              <a:t>Посредством </a:t>
            </a:r>
            <a:r>
              <a:rPr lang="ru-RU" b="1" i="1" u="sng" dirty="0"/>
              <a:t>переноса и масштабирования</a:t>
            </a:r>
            <a:r>
              <a:rPr lang="ru-RU" dirty="0"/>
              <a:t> вейвлет функции можно представить любой сигнал.</a:t>
            </a:r>
            <a:endParaRPr lang="en-US" dirty="0"/>
          </a:p>
          <a:p>
            <a:r>
              <a:rPr lang="ru-RU" dirty="0"/>
              <a:t>Базисный вейвлет называется </a:t>
            </a:r>
            <a:r>
              <a:rPr lang="ru-RU" b="1" i="1" u="sng" dirty="0"/>
              <a:t>материнским</a:t>
            </a:r>
            <a:r>
              <a:rPr lang="ru-RU" dirty="0"/>
              <a:t> вейвлетом.</a:t>
            </a:r>
          </a:p>
          <a:p>
            <a:r>
              <a:rPr lang="ru-RU" dirty="0"/>
              <a:t>Вейвлет преобразование задаётся как </a:t>
            </a:r>
            <a:r>
              <a:rPr lang="ru-RU" b="1" i="1" u="sng" dirty="0"/>
              <a:t>свёртка</a:t>
            </a:r>
            <a:r>
              <a:rPr lang="ru-RU" dirty="0"/>
              <a:t> исходного сигнала с вейвлетом.</a:t>
            </a:r>
          </a:p>
        </p:txBody>
      </p:sp>
    </p:spTree>
    <p:extLst>
      <p:ext uri="{BB962C8B-B14F-4D97-AF65-F5344CB8AC3E}">
        <p14:creationId xmlns:p14="http://schemas.microsoft.com/office/powerpoint/2010/main" val="271696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6C784-D8ED-4099-AD6B-E83F9207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Фурье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27180D-A191-466B-850C-961D43E71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8144" y="1825625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A659F-C3A0-4007-A8DF-FE4FD755A8A3}"/>
              </a:ext>
            </a:extLst>
          </p:cNvPr>
          <p:cNvSpPr txBox="1"/>
          <p:nvPr/>
        </p:nvSpPr>
        <p:spPr>
          <a:xfrm>
            <a:off x="838200" y="6176963"/>
            <a:ext cx="946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3"/>
              </a:rPr>
              <a:t>https://dev.to/trekhleb/playing-with-discrete-fourier-transform-algorithm-in-javascript-53n5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73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14C07-F50B-4B45-9C63-87A934F1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Вейвлет преобразование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8C1EBA-EB32-43AE-9D8A-1D89F757A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1132" y="1690688"/>
            <a:ext cx="4769734" cy="4351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92FF97-BC80-47E1-A88E-B258E744649C}"/>
              </a:ext>
            </a:extLst>
          </p:cNvPr>
          <p:cNvSpPr txBox="1"/>
          <p:nvPr/>
        </p:nvSpPr>
        <p:spPr>
          <a:xfrm>
            <a:off x="838199" y="6042026"/>
            <a:ext cx="1008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3"/>
              </a:rPr>
              <a:t>https://www.wolfram.com/mathematica/new-in-8/wavelet-analysis/visualize-wavelet-transform-using-common-x-axis-pl.html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2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C97A7-2B61-4A6D-9F25-2A60313B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вейвлетов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D992D8-13C9-4490-80B0-7D4ADEA61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u="sng" dirty="0"/>
              <a:t>Ограниченность.</a:t>
            </a:r>
            <a:r>
              <a:rPr lang="ru-RU" dirty="0"/>
              <a:t> Квадрат нормы конечное значение.</a:t>
            </a:r>
          </a:p>
          <a:p>
            <a:r>
              <a:rPr lang="ru-RU" b="1" i="1" u="sng" dirty="0"/>
              <a:t>Локализация.</a:t>
            </a:r>
            <a:r>
              <a:rPr lang="ru-RU" dirty="0"/>
              <a:t> Вейвлет локален во времени и частоте. Гармоническая функция не локализована во времени.</a:t>
            </a:r>
          </a:p>
          <a:p>
            <a:r>
              <a:rPr lang="ru-RU" b="1" i="1" u="sng" dirty="0"/>
              <a:t>Нулевое среднее.</a:t>
            </a:r>
            <a:r>
              <a:rPr lang="ru-RU" dirty="0"/>
              <a:t> Интеграл вейвлета равен нулю.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8860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376</Words>
  <Application>Microsoft Office PowerPoint</Application>
  <PresentationFormat>Широкоэкранный</PresentationFormat>
  <Paragraphs>52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Вейвлет анализ</vt:lpstr>
      <vt:lpstr>История</vt:lpstr>
      <vt:lpstr>Что это такое?</vt:lpstr>
      <vt:lpstr>Зачем это нужно?</vt:lpstr>
      <vt:lpstr>Стационарный и нестационарный сигналы</vt:lpstr>
      <vt:lpstr>Как это работает?</vt:lpstr>
      <vt:lpstr>Преобразование Фурье</vt:lpstr>
      <vt:lpstr>Вейвлет преобразование</vt:lpstr>
      <vt:lpstr>Свойства вейвлетов</vt:lpstr>
      <vt:lpstr>Вейвлеты</vt:lpstr>
      <vt:lpstr>Аналогии с преобразованием Фурье</vt:lpstr>
      <vt:lpstr>Спектрограмма</vt:lpstr>
      <vt:lpstr>Скалограмма</vt:lpstr>
      <vt:lpstr>Запутанная терминология</vt:lpstr>
      <vt:lpstr>Где могут применяться?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Вейвлет анализ</dc:title>
  <dc:creator>sven4500</dc:creator>
  <cp:lastModifiedBy>sven4500</cp:lastModifiedBy>
  <cp:revision>79</cp:revision>
  <dcterms:created xsi:type="dcterms:W3CDTF">2020-05-08T18:03:09Z</dcterms:created>
  <dcterms:modified xsi:type="dcterms:W3CDTF">2020-05-11T16:19:00Z</dcterms:modified>
</cp:coreProperties>
</file>