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Transformers, do we really need them for detecting stress?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Sven </a:t>
            </a:r>
            <a:r>
              <a:rPr lang="en-US" dirty="0" err="1" smtClean="0"/>
              <a:t>šćekić</a:t>
            </a:r>
            <a:r>
              <a:rPr lang="en-US" dirty="0" smtClean="0"/>
              <a:t>, Marko </a:t>
            </a:r>
            <a:r>
              <a:rPr lang="en-US" dirty="0" err="1" smtClean="0"/>
              <a:t>Kuzmić</a:t>
            </a:r>
            <a:r>
              <a:rPr lang="en-US" dirty="0" smtClean="0"/>
              <a:t>, Lovro Bučar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9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Dreaddit</a:t>
            </a:r>
            <a:endParaRPr lang="en-US" dirty="0" smtClean="0"/>
          </a:p>
          <a:p>
            <a:r>
              <a:rPr lang="en-US" dirty="0" smtClean="0"/>
              <a:t>January 1</a:t>
            </a:r>
            <a:r>
              <a:rPr lang="en-US" baseline="30000" dirty="0" smtClean="0"/>
              <a:t>st</a:t>
            </a:r>
            <a:r>
              <a:rPr lang="en-US" dirty="0" smtClean="0"/>
              <a:t>, 2017 –</a:t>
            </a:r>
            <a:br>
              <a:rPr lang="en-US" dirty="0" smtClean="0"/>
            </a:br>
            <a:r>
              <a:rPr lang="en-US" dirty="0" smtClean="0"/>
              <a:t>November 19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</a:p>
          <a:p>
            <a:r>
              <a:rPr lang="en-US" dirty="0" smtClean="0"/>
              <a:t>186,444 posts in total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" t="717" r="62479" b="759"/>
          <a:stretch/>
        </p:blipFill>
        <p:spPr>
          <a:xfrm>
            <a:off x="5391078" y="804520"/>
            <a:ext cx="3666247" cy="35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1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Mechanical Turk</a:t>
            </a:r>
          </a:p>
          <a:p>
            <a:r>
              <a:rPr lang="en-US" dirty="0" smtClean="0"/>
              <a:t>“Stress”, “Not Stress”, “Can’t Tell”</a:t>
            </a:r>
          </a:p>
          <a:p>
            <a:r>
              <a:rPr lang="en-US" dirty="0" smtClean="0"/>
              <a:t>3,553 labeled segments</a:t>
            </a:r>
          </a:p>
          <a:p>
            <a:r>
              <a:rPr lang="en-US" dirty="0" smtClean="0"/>
              <a:t>39% perfect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1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err="1" smtClean="0"/>
              <a:t>DistilBERT</a:t>
            </a:r>
            <a:endParaRPr lang="en-US" dirty="0" smtClean="0"/>
          </a:p>
          <a:p>
            <a:r>
              <a:rPr lang="en-US" dirty="0" smtClean="0"/>
              <a:t>Chat GPT 3.5 Turbo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word2vec </a:t>
            </a:r>
            <a:r>
              <a:rPr lang="en-US" dirty="0" err="1" smtClean="0"/>
              <a:t>embeddings</a:t>
            </a:r>
            <a:endParaRPr lang="en-US" dirty="0" smtClean="0"/>
          </a:p>
          <a:p>
            <a:r>
              <a:rPr lang="en-US" dirty="0" smtClean="0"/>
              <a:t>Two approaches:</a:t>
            </a:r>
          </a:p>
          <a:p>
            <a:pPr lvl="1"/>
            <a:r>
              <a:rPr lang="en-US" dirty="0" smtClean="0"/>
              <a:t>averaged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lvl="1"/>
            <a:r>
              <a:rPr lang="en-US" dirty="0" smtClean="0"/>
              <a:t>TF-IDF averaged </a:t>
            </a:r>
            <a:r>
              <a:rPr lang="en-US" dirty="0" err="1" smtClean="0"/>
              <a:t>embeddings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88" y="1408649"/>
            <a:ext cx="4200066" cy="35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9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DistilBERT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BERT</a:t>
            </a:r>
          </a:p>
          <a:p>
            <a:r>
              <a:rPr lang="en-US" dirty="0" smtClean="0"/>
              <a:t>More lightweight and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GPT 3.5 Turbo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OpenAI</a:t>
            </a:r>
            <a:endParaRPr lang="en-US" dirty="0" smtClean="0"/>
          </a:p>
          <a:p>
            <a:r>
              <a:rPr lang="en-US" dirty="0"/>
              <a:t>$0.002 per 1k tokens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1376"/>
          <a:stretch/>
        </p:blipFill>
        <p:spPr>
          <a:xfrm>
            <a:off x="4636068" y="2166806"/>
            <a:ext cx="7247224" cy="37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39" y="2573780"/>
            <a:ext cx="8104871" cy="1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36</TotalTime>
  <Words>90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Gallery</vt:lpstr>
      <vt:lpstr>Transformers, do we really need them for detecting stress?</vt:lpstr>
      <vt:lpstr>Dataset</vt:lpstr>
      <vt:lpstr>Data Annotation</vt:lpstr>
      <vt:lpstr>Models</vt:lpstr>
      <vt:lpstr>Logistic Regression</vt:lpstr>
      <vt:lpstr>DistilBERT</vt:lpstr>
      <vt:lpstr>Chat GPT 3.5 Turbo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Transformers, do we really need them for detecting stress?</dc:title>
  <dc:creator>Lovro Bučar</dc:creator>
  <cp:lastModifiedBy>Lovro Bučar</cp:lastModifiedBy>
  <cp:revision>5</cp:revision>
  <dcterms:created xsi:type="dcterms:W3CDTF">2023-06-04T22:07:05Z</dcterms:created>
  <dcterms:modified xsi:type="dcterms:W3CDTF">2023-06-04T22:43:25Z</dcterms:modified>
</cp:coreProperties>
</file>