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5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6BA1-342D-49D5-90FA-63A461670F86}" type="datetimeFigureOut">
              <a:rPr lang="nl-NL" smtClean="0"/>
              <a:t>8-10-2008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9470-23C1-4B67-911A-9209D2397FB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6BA1-342D-49D5-90FA-63A461670F86}" type="datetimeFigureOut">
              <a:rPr lang="nl-NL" smtClean="0"/>
              <a:t>8-10-2008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9470-23C1-4B67-911A-9209D2397FB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6BA1-342D-49D5-90FA-63A461670F86}" type="datetimeFigureOut">
              <a:rPr lang="nl-NL" smtClean="0"/>
              <a:t>8-10-2008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9470-23C1-4B67-911A-9209D2397FB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6BA1-342D-49D5-90FA-63A461670F86}" type="datetimeFigureOut">
              <a:rPr lang="nl-NL" smtClean="0"/>
              <a:t>8-10-2008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9470-23C1-4B67-911A-9209D2397FB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6BA1-342D-49D5-90FA-63A461670F86}" type="datetimeFigureOut">
              <a:rPr lang="nl-NL" smtClean="0"/>
              <a:t>8-10-2008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9470-23C1-4B67-911A-9209D2397FB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6BA1-342D-49D5-90FA-63A461670F86}" type="datetimeFigureOut">
              <a:rPr lang="nl-NL" smtClean="0"/>
              <a:t>8-10-2008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9470-23C1-4B67-911A-9209D2397FB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6BA1-342D-49D5-90FA-63A461670F86}" type="datetimeFigureOut">
              <a:rPr lang="nl-NL" smtClean="0"/>
              <a:t>8-10-2008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9470-23C1-4B67-911A-9209D2397FB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6BA1-342D-49D5-90FA-63A461670F86}" type="datetimeFigureOut">
              <a:rPr lang="nl-NL" smtClean="0"/>
              <a:t>8-10-2008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9470-23C1-4B67-911A-9209D2397FB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6BA1-342D-49D5-90FA-63A461670F86}" type="datetimeFigureOut">
              <a:rPr lang="nl-NL" smtClean="0"/>
              <a:t>8-10-2008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9470-23C1-4B67-911A-9209D2397FB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6BA1-342D-49D5-90FA-63A461670F86}" type="datetimeFigureOut">
              <a:rPr lang="nl-NL" smtClean="0"/>
              <a:t>8-10-2008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9470-23C1-4B67-911A-9209D2397FB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6BA1-342D-49D5-90FA-63A461670F86}" type="datetimeFigureOut">
              <a:rPr lang="nl-NL" smtClean="0"/>
              <a:t>8-10-2008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9470-23C1-4B67-911A-9209D2397FB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86BA1-342D-49D5-90FA-63A461670F86}" type="datetimeFigureOut">
              <a:rPr lang="nl-NL" smtClean="0"/>
              <a:t>8-10-2008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29470-23C1-4B67-911A-9209D2397FB5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1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 1</a:t>
            </a:r>
            <a:endParaRPr lang="nl-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slide title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</a:t>
            </a:r>
          </a:p>
          <a:p>
            <a:r>
              <a:rPr lang="en-US" dirty="0" smtClean="0"/>
              <a:t>Contents</a:t>
            </a:r>
          </a:p>
          <a:p>
            <a:r>
              <a:rPr lang="en-US" dirty="0" smtClean="0"/>
              <a:t>On</a:t>
            </a:r>
          </a:p>
          <a:p>
            <a:r>
              <a:rPr lang="en-US" dirty="0" smtClean="0"/>
              <a:t>Slide</a:t>
            </a:r>
          </a:p>
          <a:p>
            <a:r>
              <a:rPr lang="en-US" dirty="0"/>
              <a:t>1</a:t>
            </a:r>
            <a:endParaRPr lang="nl-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slide title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</a:t>
            </a:r>
          </a:p>
          <a:p>
            <a:r>
              <a:rPr lang="en-US" dirty="0" smtClean="0"/>
              <a:t>Contents</a:t>
            </a:r>
          </a:p>
          <a:p>
            <a:r>
              <a:rPr lang="en-US" dirty="0" smtClean="0"/>
              <a:t>On</a:t>
            </a:r>
          </a:p>
          <a:p>
            <a:r>
              <a:rPr lang="en-US" dirty="0" smtClean="0"/>
              <a:t>Slide</a:t>
            </a:r>
          </a:p>
          <a:p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Even</a:t>
            </a:r>
          </a:p>
          <a:p>
            <a:pPr lvl="2"/>
            <a:r>
              <a:rPr lang="en-US" dirty="0" smtClean="0"/>
              <a:t>With</a:t>
            </a:r>
          </a:p>
          <a:p>
            <a:pPr lvl="3"/>
            <a:r>
              <a:rPr lang="en-US" smtClean="0"/>
              <a:t>Lists</a:t>
            </a:r>
            <a:endParaRPr lang="nl-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Diavoorstelling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4" baseType="lpstr">
      <vt:lpstr>Office-thema</vt:lpstr>
      <vt:lpstr>Title 1</vt:lpstr>
      <vt:lpstr>First slide title</vt:lpstr>
      <vt:lpstr>Second slide title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document</dc:title>
  <dc:subject/>
  <dc:creator>Maarten Balliauw</dc:creator>
  <cp:keywords/>
  <dc:description>This is a test document which can be used to demonstrate something.</dc:description>
  <cp:lastModifiedBy>Maarten Balliauw</cp:lastModifiedBy>
  <cp:revision>10</cp:revision>
  <dcterms:created xsi:type="dcterms:W3CDTF">2008-01-09T11:01:00Z</dcterms:created>
  <dcterms:modified xsi:type="dcterms:W3CDTF">2008-01-11T09:10:00Z</dcterms:modified>
</cp:coreProperties>
</file>