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042A6-6A78-4E6D-A0F9-1F061657B529}" type="datetimeFigureOut">
              <a:rPr lang="en-NL" smtClean="0"/>
              <a:t>20/05/2023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298C-6D73-4AD7-AA0B-85DFD26DBE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5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99BBE-B871-48D7-983C-C0B1D7156DC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8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1008000"/>
            <a:ext cx="12192000" cy="14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008065"/>
            <a:ext cx="12191999" cy="1056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3067"/>
              </a:lnSpc>
              <a:defRPr sz="2933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064000"/>
            <a:ext cx="12191999" cy="384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333" b="1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7467" y="6091768"/>
            <a:ext cx="2404533" cy="766233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321301"/>
            <a:ext cx="12191999" cy="768351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8889" y="6089650"/>
            <a:ext cx="9796356" cy="768351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467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3677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024" y="782400"/>
            <a:ext cx="4800000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93791" y="1727201"/>
            <a:ext cx="47984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806017" cy="6089651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9207" y="782400"/>
            <a:ext cx="6427893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4974" y="1727201"/>
            <a:ext cx="6432127" cy="3911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0133" cy="6089651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691201"/>
            <a:ext cx="10075333" cy="97843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35359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691201"/>
            <a:ext cx="10075333" cy="97843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13437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691201"/>
            <a:ext cx="10075333" cy="97843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6085043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2520001" y="1732100"/>
            <a:ext cx="7056967" cy="3969600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357937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3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534" y="782401"/>
            <a:ext cx="10084741" cy="688452"/>
          </a:xfrm>
        </p:spPr>
        <p:txBody>
          <a:bodyPr wrap="none"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5" y="3517901"/>
            <a:ext cx="10084741" cy="2120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1007534" y="1439335"/>
            <a:ext cx="10079567" cy="153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14990" y="814665"/>
            <a:ext cx="2305879" cy="50257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table by clicking the table icon</a:t>
            </a: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534" y="782401"/>
            <a:ext cx="10084741" cy="688452"/>
          </a:xfrm>
        </p:spPr>
        <p:txBody>
          <a:bodyPr wrap="none"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1007534" y="1439333"/>
            <a:ext cx="10079567" cy="419946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2425150" y="1932265"/>
            <a:ext cx="2305879" cy="50257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chart by clicking the chart icon</a:t>
            </a:r>
            <a:endParaRPr lang="en-US" sz="13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2448000"/>
            <a:ext cx="12192000" cy="14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447399"/>
            <a:ext cx="12191999" cy="1056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3067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504129"/>
            <a:ext cx="12191999" cy="384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333" b="1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7467" y="6091768"/>
            <a:ext cx="2404533" cy="766233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321301"/>
            <a:ext cx="12191999" cy="768351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8889" y="6089650"/>
            <a:ext cx="9796356" cy="768351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467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6851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3888000"/>
            <a:ext cx="12192000" cy="14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3886732"/>
            <a:ext cx="12191999" cy="1056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3067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4944788"/>
            <a:ext cx="12191999" cy="384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333" b="1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7467" y="6091768"/>
            <a:ext cx="2404533" cy="766233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321301"/>
            <a:ext cx="12191999" cy="768351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8889" y="6089650"/>
            <a:ext cx="9796356" cy="768351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467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9655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781058"/>
            <a:ext cx="4794251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4" y="1727201"/>
            <a:ext cx="47984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141" y="1728001"/>
            <a:ext cx="4794251" cy="39108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86501" y="782400"/>
            <a:ext cx="4805892" cy="976317"/>
          </a:xfrm>
        </p:spPr>
        <p:txBody>
          <a:bodyPr anchor="t"/>
          <a:lstStyle>
            <a:lvl1pPr marL="0" indent="0">
              <a:buNone/>
              <a:defRPr lang="nl-NL" sz="26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8000" y="782400"/>
            <a:ext cx="4800000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4" y="1727201"/>
            <a:ext cx="47984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286501" y="0"/>
            <a:ext cx="5905500" cy="608965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8000" y="782400"/>
            <a:ext cx="6546851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4" y="1727201"/>
            <a:ext cx="65510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8062384" y="0"/>
            <a:ext cx="4129616" cy="608965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18834" y="1439335"/>
            <a:ext cx="7056967" cy="396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8834" y="5475024"/>
            <a:ext cx="7056967" cy="220133"/>
          </a:xfrm>
        </p:spPr>
        <p:txBody>
          <a:bodyPr/>
          <a:lstStyle>
            <a:lvl1pPr>
              <a:defRPr sz="1467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4751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1766" y="1742189"/>
            <a:ext cx="2779185" cy="848611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54552" y="1736881"/>
            <a:ext cx="2779185" cy="848611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313886" y="1736881"/>
            <a:ext cx="2779185" cy="848611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1007534" y="2590802"/>
            <a:ext cx="2783417" cy="3500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4650320" y="2590802"/>
            <a:ext cx="2783417" cy="350039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8313886" y="2590802"/>
            <a:ext cx="2783417" cy="350039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53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" y="6091200"/>
            <a:ext cx="1485899" cy="763048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467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767" y="691615"/>
            <a:ext cx="10075333" cy="7187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766" y="1742189"/>
            <a:ext cx="10075335" cy="389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5902" y="6091200"/>
            <a:ext cx="9389532" cy="768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467" b="0">
                <a:solidFill>
                  <a:schemeClr val="tx1"/>
                </a:solidFill>
              </a:defRPr>
            </a:lvl1pPr>
          </a:lstStyle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875434" y="6091768"/>
            <a:ext cx="1316567" cy="7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9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241294" indent="-241294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79988" indent="-241294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719649" indent="-237061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011767" y="691615"/>
            <a:ext cx="10075333" cy="394677"/>
          </a:xfrm>
        </p:spPr>
        <p:txBody>
          <a:bodyPr/>
          <a:lstStyle/>
          <a:p>
            <a:r>
              <a:rPr lang="en-US" dirty="0"/>
              <a:t>Variable input on 3 channel feature extractors</a:t>
            </a:r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GB" dirty="0">
                <a:solidFill>
                  <a:prstClr val="black"/>
                </a:solidFill>
                <a:latin typeface="Calibri"/>
              </a:rPr>
              <a:t>IEEE-SB Eindhoven Poster Contest 2023 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C194BDB0-F4EA-4DD6-8281-CCE2440D0CE0}" type="slidenum">
              <a:rPr lang="en-GB">
                <a:solidFill>
                  <a:prstClr val="black"/>
                </a:solidFill>
                <a:latin typeface="Calibri"/>
              </a:rPr>
              <a:pPr defTabSz="914377"/>
              <a:t>1</a:t>
            </a:fld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CC83D-4E40-DB99-4BDD-D69267C83C8D}"/>
              </a:ext>
            </a:extLst>
          </p:cNvPr>
          <p:cNvSpPr txBox="1"/>
          <p:nvPr/>
        </p:nvSpPr>
        <p:spPr>
          <a:xfrm>
            <a:off x="1011767" y="1091244"/>
            <a:ext cx="59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Sven Bierenbroodspot, s.a.k.Bierenbroodspot@student.tue.nl</a:t>
            </a:r>
            <a:endParaRPr lang="en-NL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62876F1-A4A1-FFC1-3787-DB6B4C5B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6142" y="1654824"/>
            <a:ext cx="8506581" cy="2121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DCD9AE-0F6F-F28A-00ED-DA09A788B83D}"/>
              </a:ext>
            </a:extLst>
          </p:cNvPr>
          <p:cNvSpPr txBox="1"/>
          <p:nvPr/>
        </p:nvSpPr>
        <p:spPr>
          <a:xfrm>
            <a:off x="1209964" y="3962400"/>
            <a:ext cx="9665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 to 11% improvement on best conventional input</a:t>
            </a:r>
          </a:p>
          <a:p>
            <a:endParaRPr lang="en-US" dirty="0"/>
          </a:p>
          <a:p>
            <a:r>
              <a:rPr lang="en-US" dirty="0"/>
              <a:t>Up to 55% improvement on worst conventional input</a:t>
            </a:r>
          </a:p>
          <a:p>
            <a:endParaRPr lang="en-US" dirty="0"/>
          </a:p>
          <a:p>
            <a:r>
              <a:rPr lang="en-US" dirty="0"/>
              <a:t>No guaranteed performance on either conventional or variable input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984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Variable input on 3 channel feature extractors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Bijl, Niels</dc:creator>
  <cp:lastModifiedBy>Bierenbroodspot, Sven</cp:lastModifiedBy>
  <cp:revision>2</cp:revision>
  <dcterms:created xsi:type="dcterms:W3CDTF">2023-05-11T05:47:06Z</dcterms:created>
  <dcterms:modified xsi:type="dcterms:W3CDTF">2023-05-20T10:54:29Z</dcterms:modified>
</cp:coreProperties>
</file>