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erenbroodspot, Sven" userId="d3b55ded-d630-4ae4-967d-50e6e5afe01e" providerId="ADAL" clId="{B6D47C2E-3867-4E4F-9CFA-04A7344A03AC}"/>
    <pc:docChg chg="modSld">
      <pc:chgData name="Bierenbroodspot, Sven" userId="d3b55ded-d630-4ae4-967d-50e6e5afe01e" providerId="ADAL" clId="{B6D47C2E-3867-4E4F-9CFA-04A7344A03AC}" dt="2023-04-06T13:21:02.205" v="3" actId="1076"/>
      <pc:docMkLst>
        <pc:docMk/>
      </pc:docMkLst>
      <pc:sldChg chg="modSp mod">
        <pc:chgData name="Bierenbroodspot, Sven" userId="d3b55ded-d630-4ae4-967d-50e6e5afe01e" providerId="ADAL" clId="{B6D47C2E-3867-4E4F-9CFA-04A7344A03AC}" dt="2023-03-17T09:11:09.068" v="2" actId="1076"/>
        <pc:sldMkLst>
          <pc:docMk/>
          <pc:sldMk cId="850583980" sldId="257"/>
        </pc:sldMkLst>
        <pc:spChg chg="mod">
          <ac:chgData name="Bierenbroodspot, Sven" userId="d3b55ded-d630-4ae4-967d-50e6e5afe01e" providerId="ADAL" clId="{B6D47C2E-3867-4E4F-9CFA-04A7344A03AC}" dt="2023-03-17T09:06:34.492" v="1" actId="1076"/>
          <ac:spMkLst>
            <pc:docMk/>
            <pc:sldMk cId="850583980" sldId="257"/>
            <ac:spMk id="15" creationId="{9CF1726B-5A35-2A21-887F-533621C13C5B}"/>
          </ac:spMkLst>
        </pc:spChg>
        <pc:picChg chg="mod">
          <ac:chgData name="Bierenbroodspot, Sven" userId="d3b55ded-d630-4ae4-967d-50e6e5afe01e" providerId="ADAL" clId="{B6D47C2E-3867-4E4F-9CFA-04A7344A03AC}" dt="2023-03-17T09:11:09.068" v="2" actId="1076"/>
          <ac:picMkLst>
            <pc:docMk/>
            <pc:sldMk cId="850583980" sldId="257"/>
            <ac:picMk id="12" creationId="{3C3CDDB1-D2C3-2D5C-0101-ADB64543AFFA}"/>
          </ac:picMkLst>
        </pc:picChg>
      </pc:sldChg>
      <pc:sldChg chg="modSp mod">
        <pc:chgData name="Bierenbroodspot, Sven" userId="d3b55ded-d630-4ae4-967d-50e6e5afe01e" providerId="ADAL" clId="{B6D47C2E-3867-4E4F-9CFA-04A7344A03AC}" dt="2023-04-06T13:21:02.205" v="3" actId="1076"/>
        <pc:sldMkLst>
          <pc:docMk/>
          <pc:sldMk cId="3511454108" sldId="260"/>
        </pc:sldMkLst>
        <pc:picChg chg="mod">
          <ac:chgData name="Bierenbroodspot, Sven" userId="d3b55ded-d630-4ae4-967d-50e6e5afe01e" providerId="ADAL" clId="{B6D47C2E-3867-4E4F-9CFA-04A7344A03AC}" dt="2023-04-06T13:21:02.205" v="3" actId="1076"/>
          <ac:picMkLst>
            <pc:docMk/>
            <pc:sldMk cId="3511454108" sldId="260"/>
            <ac:picMk id="5" creationId="{CE8C4454-E05A-E855-340A-C590FEF6DD79}"/>
          </ac:picMkLst>
        </pc:picChg>
      </pc:sldChg>
    </pc:docChg>
  </pc:docChgLst>
  <pc:docChgLst>
    <pc:chgData name="Sven Bierenbroodspot" userId="d3b55ded-d630-4ae4-967d-50e6e5afe01e" providerId="ADAL" clId="{95D0C9BA-90AD-465A-A6B5-7CB0D03A7CC5}"/>
    <pc:docChg chg="undo custSel addSld modSld">
      <pc:chgData name="Sven Bierenbroodspot" userId="d3b55ded-d630-4ae4-967d-50e6e5afe01e" providerId="ADAL" clId="{95D0C9BA-90AD-465A-A6B5-7CB0D03A7CC5}" dt="2023-04-06T11:14:04.218" v="326" actId="20577"/>
      <pc:docMkLst>
        <pc:docMk/>
      </pc:docMkLst>
      <pc:sldChg chg="addSp delSp modSp mod setBg">
        <pc:chgData name="Sven Bierenbroodspot" userId="d3b55ded-d630-4ae4-967d-50e6e5afe01e" providerId="ADAL" clId="{95D0C9BA-90AD-465A-A6B5-7CB0D03A7CC5}" dt="2023-04-06T11:12:17.573" v="167" actId="26606"/>
        <pc:sldMkLst>
          <pc:docMk/>
          <pc:sldMk cId="640692398" sldId="258"/>
        </pc:sldMkLst>
        <pc:spChg chg="mod">
          <ac:chgData name="Sven Bierenbroodspot" userId="d3b55ded-d630-4ae4-967d-50e6e5afe01e" providerId="ADAL" clId="{95D0C9BA-90AD-465A-A6B5-7CB0D03A7CC5}" dt="2023-04-06T11:12:17.573" v="167" actId="26606"/>
          <ac:spMkLst>
            <pc:docMk/>
            <pc:sldMk cId="640692398" sldId="258"/>
            <ac:spMk id="2" creationId="{D14AF290-88A5-66A1-B423-9582443FBB60}"/>
          </ac:spMkLst>
        </pc:spChg>
        <pc:spChg chg="mod ord">
          <ac:chgData name="Sven Bierenbroodspot" userId="d3b55ded-d630-4ae4-967d-50e6e5afe01e" providerId="ADAL" clId="{95D0C9BA-90AD-465A-A6B5-7CB0D03A7CC5}" dt="2023-04-06T11:12:17.573" v="167" actId="26606"/>
          <ac:spMkLst>
            <pc:docMk/>
            <pc:sldMk cId="640692398" sldId="258"/>
            <ac:spMk id="3" creationId="{A2E57311-6DA2-A210-DEFE-D8F04ED6CE46}"/>
          </ac:spMkLst>
        </pc:spChg>
        <pc:spChg chg="add del">
          <ac:chgData name="Sven Bierenbroodspot" userId="d3b55ded-d630-4ae4-967d-50e6e5afe01e" providerId="ADAL" clId="{95D0C9BA-90AD-465A-A6B5-7CB0D03A7CC5}" dt="2023-04-06T11:12:17.573" v="167" actId="26606"/>
          <ac:spMkLst>
            <pc:docMk/>
            <pc:sldMk cId="640692398" sldId="258"/>
            <ac:spMk id="12" creationId="{FFB60E8C-7224-44A4-87A0-46A1711DD2ED}"/>
          </ac:spMkLst>
        </pc:spChg>
        <pc:spChg chg="add del">
          <ac:chgData name="Sven Bierenbroodspot" userId="d3b55ded-d630-4ae4-967d-50e6e5afe01e" providerId="ADAL" clId="{95D0C9BA-90AD-465A-A6B5-7CB0D03A7CC5}" dt="2023-04-06T11:12:17.573" v="167" actId="26606"/>
          <ac:spMkLst>
            <pc:docMk/>
            <pc:sldMk cId="640692398" sldId="258"/>
            <ac:spMk id="14" creationId="{5DA32751-37A2-45C0-BE94-63D375E27003}"/>
          </ac:spMkLst>
        </pc:spChg>
        <pc:spChg chg="add del">
          <ac:chgData name="Sven Bierenbroodspot" userId="d3b55ded-d630-4ae4-967d-50e6e5afe01e" providerId="ADAL" clId="{95D0C9BA-90AD-465A-A6B5-7CB0D03A7CC5}" dt="2023-04-06T11:12:17.573" v="167" actId="26606"/>
          <ac:spMkLst>
            <pc:docMk/>
            <pc:sldMk cId="640692398" sldId="258"/>
            <ac:spMk id="16" creationId="{E659831F-0D9A-4C63-9EBB-8435B85A440F}"/>
          </ac:spMkLst>
        </pc:spChg>
        <pc:spChg chg="add del">
          <ac:chgData name="Sven Bierenbroodspot" userId="d3b55ded-d630-4ae4-967d-50e6e5afe01e" providerId="ADAL" clId="{95D0C9BA-90AD-465A-A6B5-7CB0D03A7CC5}" dt="2023-04-06T11:12:17.573" v="167" actId="26606"/>
          <ac:spMkLst>
            <pc:docMk/>
            <pc:sldMk cId="640692398" sldId="258"/>
            <ac:spMk id="18" creationId="{5A55FBCD-CD42-40F5-8A1B-3203F9CAEEAA}"/>
          </ac:spMkLst>
        </pc:spChg>
        <pc:picChg chg="mod">
          <ac:chgData name="Sven Bierenbroodspot" userId="d3b55ded-d630-4ae4-967d-50e6e5afe01e" providerId="ADAL" clId="{95D0C9BA-90AD-465A-A6B5-7CB0D03A7CC5}" dt="2023-04-06T11:12:17.573" v="167" actId="26606"/>
          <ac:picMkLst>
            <pc:docMk/>
            <pc:sldMk cId="640692398" sldId="258"/>
            <ac:picMk id="7" creationId="{FBD151F9-B9FE-209C-AA4F-D19D9FCEC160}"/>
          </ac:picMkLst>
        </pc:picChg>
      </pc:sldChg>
      <pc:sldChg chg="addSp delSp modSp new mod setBg">
        <pc:chgData name="Sven Bierenbroodspot" userId="d3b55ded-d630-4ae4-967d-50e6e5afe01e" providerId="ADAL" clId="{95D0C9BA-90AD-465A-A6B5-7CB0D03A7CC5}" dt="2023-04-06T11:14:04.218" v="326" actId="20577"/>
        <pc:sldMkLst>
          <pc:docMk/>
          <pc:sldMk cId="2639280326" sldId="259"/>
        </pc:sldMkLst>
        <pc:spChg chg="mod">
          <ac:chgData name="Sven Bierenbroodspot" userId="d3b55ded-d630-4ae4-967d-50e6e5afe01e" providerId="ADAL" clId="{95D0C9BA-90AD-465A-A6B5-7CB0D03A7CC5}" dt="2023-04-06T11:12:18.194" v="168" actId="26606"/>
          <ac:spMkLst>
            <pc:docMk/>
            <pc:sldMk cId="2639280326" sldId="259"/>
            <ac:spMk id="2" creationId="{5AB271DF-83FD-E57A-B41A-5269F3CDD5E2}"/>
          </ac:spMkLst>
        </pc:spChg>
        <pc:spChg chg="mod">
          <ac:chgData name="Sven Bierenbroodspot" userId="d3b55ded-d630-4ae4-967d-50e6e5afe01e" providerId="ADAL" clId="{95D0C9BA-90AD-465A-A6B5-7CB0D03A7CC5}" dt="2023-04-06T11:14:04.218" v="326" actId="20577"/>
          <ac:spMkLst>
            <pc:docMk/>
            <pc:sldMk cId="2639280326" sldId="259"/>
            <ac:spMk id="3" creationId="{E64DE7C3-704F-84BE-1FC7-84CBAFA19583}"/>
          </ac:spMkLst>
        </pc:spChg>
        <pc:spChg chg="add del">
          <ac:chgData name="Sven Bierenbroodspot" userId="d3b55ded-d630-4ae4-967d-50e6e5afe01e" providerId="ADAL" clId="{95D0C9BA-90AD-465A-A6B5-7CB0D03A7CC5}" dt="2023-04-06T11:12:18.194" v="168" actId="26606"/>
          <ac:spMkLst>
            <pc:docMk/>
            <pc:sldMk cId="2639280326" sldId="259"/>
            <ac:spMk id="7" creationId="{20D5D19D-0789-4518-B5DC-D47ADF69D25A}"/>
          </ac:spMkLst>
        </pc:spChg>
        <pc:spChg chg="add del">
          <ac:chgData name="Sven Bierenbroodspot" userId="d3b55ded-d630-4ae4-967d-50e6e5afe01e" providerId="ADAL" clId="{95D0C9BA-90AD-465A-A6B5-7CB0D03A7CC5}" dt="2023-04-06T11:12:05.046" v="164" actId="26606"/>
          <ac:spMkLst>
            <pc:docMk/>
            <pc:sldMk cId="2639280326" sldId="259"/>
            <ac:spMk id="10" creationId="{F13C74B1-5B17-4795-BED0-7140497B445A}"/>
          </ac:spMkLst>
        </pc:spChg>
        <pc:spChg chg="add del">
          <ac:chgData name="Sven Bierenbroodspot" userId="d3b55ded-d630-4ae4-967d-50e6e5afe01e" providerId="ADAL" clId="{95D0C9BA-90AD-465A-A6B5-7CB0D03A7CC5}" dt="2023-04-06T11:12:05.046" v="164" actId="26606"/>
          <ac:spMkLst>
            <pc:docMk/>
            <pc:sldMk cId="2639280326" sldId="259"/>
            <ac:spMk id="12" creationId="{D4974D33-8DC5-464E-8C6D-BE58F0669C17}"/>
          </ac:spMkLst>
        </pc:spChg>
        <pc:spChg chg="add del">
          <ac:chgData name="Sven Bierenbroodspot" userId="d3b55ded-d630-4ae4-967d-50e6e5afe01e" providerId="ADAL" clId="{95D0C9BA-90AD-465A-A6B5-7CB0D03A7CC5}" dt="2023-04-06T11:12:18.194" v="168" actId="26606"/>
          <ac:spMkLst>
            <pc:docMk/>
            <pc:sldMk cId="2639280326" sldId="259"/>
            <ac:spMk id="17" creationId="{B81933D1-5615-42C7-9C0B-4EB7105CCE2D}"/>
          </ac:spMkLst>
        </pc:spChg>
        <pc:spChg chg="add del">
          <ac:chgData name="Sven Bierenbroodspot" userId="d3b55ded-d630-4ae4-967d-50e6e5afe01e" providerId="ADAL" clId="{95D0C9BA-90AD-465A-A6B5-7CB0D03A7CC5}" dt="2023-04-06T11:12:18.194" v="168" actId="26606"/>
          <ac:spMkLst>
            <pc:docMk/>
            <pc:sldMk cId="2639280326" sldId="259"/>
            <ac:spMk id="19" creationId="{19C9EAEA-39D0-4B0E-A0EB-51E7B26740B1}"/>
          </ac:spMkLst>
        </pc:spChg>
        <pc:grpChg chg="add del">
          <ac:chgData name="Sven Bierenbroodspot" userId="d3b55ded-d630-4ae4-967d-50e6e5afe01e" providerId="ADAL" clId="{95D0C9BA-90AD-465A-A6B5-7CB0D03A7CC5}" dt="2023-04-06T11:12:18.194" v="168" actId="26606"/>
          <ac:grpSpMkLst>
            <pc:docMk/>
            <pc:sldMk cId="2639280326" sldId="259"/>
            <ac:grpSpMk id="8" creationId="{032D8612-31EB-44CF-A1D0-14FD4C705424}"/>
          </ac:grpSpMkLst>
        </pc:grpChg>
        <pc:picChg chg="add mod">
          <ac:chgData name="Sven Bierenbroodspot" userId="d3b55ded-d630-4ae4-967d-50e6e5afe01e" providerId="ADAL" clId="{95D0C9BA-90AD-465A-A6B5-7CB0D03A7CC5}" dt="2023-04-06T11:12:44.214" v="169" actId="1076"/>
          <ac:picMkLst>
            <pc:docMk/>
            <pc:sldMk cId="2639280326" sldId="259"/>
            <ac:picMk id="5" creationId="{177C5805-543B-112B-E945-FE8F5BF1CB15}"/>
          </ac:picMkLst>
        </pc:picChg>
      </pc:sldChg>
      <pc:sldChg chg="addSp modSp new mod">
        <pc:chgData name="Sven Bierenbroodspot" userId="d3b55ded-d630-4ae4-967d-50e6e5afe01e" providerId="ADAL" clId="{95D0C9BA-90AD-465A-A6B5-7CB0D03A7CC5}" dt="2023-04-06T11:11:48.365" v="162" actId="20577"/>
        <pc:sldMkLst>
          <pc:docMk/>
          <pc:sldMk cId="3511454108" sldId="260"/>
        </pc:sldMkLst>
        <pc:spChg chg="mod">
          <ac:chgData name="Sven Bierenbroodspot" userId="d3b55ded-d630-4ae4-967d-50e6e5afe01e" providerId="ADAL" clId="{95D0C9BA-90AD-465A-A6B5-7CB0D03A7CC5}" dt="2023-04-06T11:11:48.365" v="162" actId="20577"/>
          <ac:spMkLst>
            <pc:docMk/>
            <pc:sldMk cId="3511454108" sldId="260"/>
            <ac:spMk id="2" creationId="{F94C26CC-981C-D9E0-6905-5029F428D041}"/>
          </ac:spMkLst>
        </pc:spChg>
        <pc:spChg chg="mod">
          <ac:chgData name="Sven Bierenbroodspot" userId="d3b55ded-d630-4ae4-967d-50e6e5afe01e" providerId="ADAL" clId="{95D0C9BA-90AD-465A-A6B5-7CB0D03A7CC5}" dt="2023-04-06T11:11:34.639" v="130" actId="5793"/>
          <ac:spMkLst>
            <pc:docMk/>
            <pc:sldMk cId="3511454108" sldId="260"/>
            <ac:spMk id="3" creationId="{C2C9AF7D-8B83-7D7F-2D50-575E4A901387}"/>
          </ac:spMkLst>
        </pc:spChg>
        <pc:picChg chg="add mod">
          <ac:chgData name="Sven Bierenbroodspot" userId="d3b55ded-d630-4ae4-967d-50e6e5afe01e" providerId="ADAL" clId="{95D0C9BA-90AD-465A-A6B5-7CB0D03A7CC5}" dt="2023-04-06T11:11:38.382" v="133" actId="1076"/>
          <ac:picMkLst>
            <pc:docMk/>
            <pc:sldMk cId="3511454108" sldId="260"/>
            <ac:picMk id="5" creationId="{CE8C4454-E05A-E855-340A-C590FEF6DD7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E1009-39B2-6CBA-C5E5-EF29E83D3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03321F-262B-4EE3-620D-5DB0CFF7A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DAA27-7BE1-8A9C-F593-135D7B6FD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D6D6-AC4F-4550-80A4-8327B57A8223}" type="datetimeFigureOut">
              <a:rPr lang="en-GB" smtClean="0"/>
              <a:t>06/04/2023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70A70-DFFA-2F95-AE8C-DCA9352EA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CDD33-694D-BAA7-1DF5-120C1B50E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144E-CA9A-4DE6-82F5-E07A64E17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924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36358-AA15-C273-ADBA-17A54CB02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3282D-976E-0A61-4D22-E4005ADC5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46E24-679D-D2E3-EB82-92363578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D6D6-AC4F-4550-80A4-8327B57A8223}" type="datetimeFigureOut">
              <a:rPr lang="en-GB" smtClean="0"/>
              <a:t>06/04/2023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DF020-AAC2-EF8F-6A43-AD8D141FB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10495-CD1D-1FCA-565A-724C7103C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144E-CA9A-4DE6-82F5-E07A64E17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086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F45C33-6D58-A6E4-EF30-D99F84E6F4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CDB9A3-ED38-2038-7DCA-14258D150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1D547-DFE2-19E5-FB77-A1F780E77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D6D6-AC4F-4550-80A4-8327B57A8223}" type="datetimeFigureOut">
              <a:rPr lang="en-GB" smtClean="0"/>
              <a:t>06/04/2023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E4EB0-A58B-FFE5-231C-7B3580EEF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13AAE-F026-DDFC-C0CC-F3AE7353A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144E-CA9A-4DE6-82F5-E07A64E17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860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2AE5D-1870-5F0B-A1CC-266356A98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DA2B-5933-42AB-E908-82C1157EA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BCB21-97B5-2F2E-53FA-A6207BFEA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D6D6-AC4F-4550-80A4-8327B57A8223}" type="datetimeFigureOut">
              <a:rPr lang="en-GB" smtClean="0"/>
              <a:t>06/04/2023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B5FBE-1EA2-2EA9-D134-949984EB4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D6247-DE99-269D-B116-59375DBF2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144E-CA9A-4DE6-82F5-E07A64E17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28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AF4E-3D0B-C7BE-38FA-CDB63D297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58886-E106-389B-4D61-41A7CC4E8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7B5DF-E1CF-E47E-602B-C46D4D254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D6D6-AC4F-4550-80A4-8327B57A8223}" type="datetimeFigureOut">
              <a:rPr lang="en-GB" smtClean="0"/>
              <a:t>06/04/2023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A9900-0996-D111-4D7E-3F06BF093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0BE3B-1228-DFF2-DCD6-ADECFB33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144E-CA9A-4DE6-82F5-E07A64E17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861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C9C4-DA67-CC99-88B6-D8FB905C6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61F20-092C-A25E-0959-2860C9FAE4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F70D7-7D9D-5639-7F54-EC7412D0D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F0E2D-1A72-3940-C7B0-AC0017ADF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D6D6-AC4F-4550-80A4-8327B57A8223}" type="datetimeFigureOut">
              <a:rPr lang="en-GB" smtClean="0"/>
              <a:t>06/04/2023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DEBD4-E868-CA98-E1FD-ADB72B090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ACA01-CFE0-8CC4-DF62-FAF245901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144E-CA9A-4DE6-82F5-E07A64E17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810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AC4CF-0F27-C90B-4839-907EC50C3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0AB94-9268-6E27-4B43-EA149E9D6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88350-9788-7BA1-C3B7-E62F07894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CAB438-9741-89C5-8554-BE33415DF3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4E85D8-C4E6-DCAC-9B4F-C1F59F620F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C093A0-A457-5B60-6FF0-677823322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D6D6-AC4F-4550-80A4-8327B57A8223}" type="datetimeFigureOut">
              <a:rPr lang="en-GB" smtClean="0"/>
              <a:t>06/04/2023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E15F6C-E62D-E869-7407-C8EA0FB09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E557C9-7D40-C01B-7101-2CEF18777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144E-CA9A-4DE6-82F5-E07A64E17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094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3BC6B-659B-5457-1EF0-77039D816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0D11F0-8251-93AF-5599-7C027CB87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D6D6-AC4F-4550-80A4-8327B57A8223}" type="datetimeFigureOut">
              <a:rPr lang="en-GB" smtClean="0"/>
              <a:t>06/04/2023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3B08A8-2313-E1D0-EAAD-4DF1492D4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6D9150-AEC6-07AF-3097-9B217A433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144E-CA9A-4DE6-82F5-E07A64E17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773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C22E4E-D939-57E0-929F-1FC1560C1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D6D6-AC4F-4550-80A4-8327B57A8223}" type="datetimeFigureOut">
              <a:rPr lang="en-GB" smtClean="0"/>
              <a:t>06/04/2023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1CCB93-A2CF-F8C2-0CCC-FC9E65100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73552C-F6C4-E5C7-00E6-2B471B9C5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144E-CA9A-4DE6-82F5-E07A64E17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062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D4B41-7545-DAEC-BA6B-5360B480D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39842-97D2-04DC-27B1-E2BDADA79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2F527-DB5E-8B8C-A432-5807D2C70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97114-FD01-678C-6D06-11866AFD7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D6D6-AC4F-4550-80A4-8327B57A8223}" type="datetimeFigureOut">
              <a:rPr lang="en-GB" smtClean="0"/>
              <a:t>06/04/2023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BEEFFD-C31B-991B-55EA-4EDD28E7E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C0820-5154-DF34-D4C3-BD78740D8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144E-CA9A-4DE6-82F5-E07A64E17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82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382E6-BF45-6A4D-4B21-E5F65CCB9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3752B8-3DBC-76F2-0206-FC82308C92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0ADBE-574F-8E21-D2C1-F2E7F269F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C7D73-B096-63C6-69FD-ADACC3523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D6D6-AC4F-4550-80A4-8327B57A8223}" type="datetimeFigureOut">
              <a:rPr lang="en-GB" smtClean="0"/>
              <a:t>06/04/2023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E9369-7E3E-B069-9748-5F51A80E4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C4ECC-CCF4-3910-908E-344ED296F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144E-CA9A-4DE6-82F5-E07A64E17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005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1B5806-9383-2436-4805-23373843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C365E-8440-0EF0-2090-DF5A0ED08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E0DBF-0235-C2AE-7D2F-3D55E77345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AD6D6-AC4F-4550-80A4-8327B57A8223}" type="datetimeFigureOut">
              <a:rPr lang="en-GB" smtClean="0"/>
              <a:t>06/04/2023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BCEF3-9689-848F-362D-0C938830F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40328-D010-EBD6-5961-7F281CAB8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C144E-CA9A-4DE6-82F5-E07A64E17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09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5DE8-86B4-6099-29BE-20CB0D855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10-17 </a:t>
            </a:r>
            <a:r>
              <a:rPr lang="nl-NL" dirty="0" err="1"/>
              <a:t>March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D395A-8DE9-8045-4E59-A7EDEEE81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695" y="1494756"/>
            <a:ext cx="996615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b="1" dirty="0"/>
              <a:t>Past week</a:t>
            </a:r>
          </a:p>
          <a:p>
            <a:r>
              <a:rPr lang="en-GB" sz="1800" dirty="0"/>
              <a:t>Introduction draft</a:t>
            </a:r>
          </a:p>
          <a:p>
            <a:r>
              <a:rPr lang="en-GB" sz="1800" dirty="0"/>
              <a:t>Feature extraction with CT scan settings</a:t>
            </a:r>
          </a:p>
          <a:p>
            <a:r>
              <a:rPr lang="en-GB" sz="1800" dirty="0" err="1"/>
              <a:t>Matlab</a:t>
            </a:r>
            <a:r>
              <a:rPr lang="en-GB" sz="1800" dirty="0"/>
              <a:t> </a:t>
            </a:r>
            <a:r>
              <a:rPr lang="en-GB" sz="1800" dirty="0" err="1"/>
              <a:t>classificationlearner</a:t>
            </a:r>
            <a:r>
              <a:rPr lang="en-GB" sz="1800" dirty="0"/>
              <a:t> trial + </a:t>
            </a:r>
            <a:r>
              <a:rPr lang="en-GB" sz="1800" u="sng" dirty="0"/>
              <a:t>error</a:t>
            </a:r>
          </a:p>
          <a:p>
            <a:endParaRPr lang="en-GB" sz="1800" u="sng" dirty="0"/>
          </a:p>
          <a:p>
            <a:pPr marL="0" indent="0">
              <a:buNone/>
            </a:pPr>
            <a:r>
              <a:rPr lang="en-GB" sz="1800" b="1" dirty="0"/>
              <a:t>Potential issues</a:t>
            </a:r>
          </a:p>
          <a:p>
            <a:r>
              <a:rPr lang="en-GB" sz="1800" dirty="0"/>
              <a:t>Feature extraction</a:t>
            </a:r>
          </a:p>
          <a:p>
            <a:pPr marL="0" indent="0">
              <a:buNone/>
            </a:pPr>
            <a:endParaRPr lang="en-GB" sz="1800" dirty="0"/>
          </a:p>
          <a:p>
            <a:endParaRPr lang="en-GB" sz="1800" u="sng" dirty="0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5DE1BC9B-4BCE-1FB4-9613-F01CC5142E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6A845846-8ED7-7020-9E6B-E3CA5ACF94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Picture 7" descr="Square&#10;&#10;Description automatically generated">
            <a:extLst>
              <a:ext uri="{FF2B5EF4-FFF2-40B4-BE49-F238E27FC236}">
                <a16:creationId xmlns:a16="http://schemas.microsoft.com/office/drawing/2014/main" id="{B7CDF9A5-CFBB-9631-8DB8-6A49B27F4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562" y="607323"/>
            <a:ext cx="2640251" cy="2471530"/>
          </a:xfrm>
          <a:prstGeom prst="rect">
            <a:avLst/>
          </a:prstGeom>
        </p:spPr>
      </p:pic>
      <p:pic>
        <p:nvPicPr>
          <p:cNvPr id="10" name="Picture 9" descr="Chart, treemap chart&#10;&#10;Description automatically generated">
            <a:extLst>
              <a:ext uri="{FF2B5EF4-FFF2-40B4-BE49-F238E27FC236}">
                <a16:creationId xmlns:a16="http://schemas.microsoft.com/office/drawing/2014/main" id="{DAF6EBBA-9722-8B82-784A-9D849E8152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194" y="611808"/>
            <a:ext cx="2640250" cy="2467046"/>
          </a:xfrm>
          <a:prstGeom prst="rect">
            <a:avLst/>
          </a:prstGeom>
        </p:spPr>
      </p:pic>
      <p:pic>
        <p:nvPicPr>
          <p:cNvPr id="12" name="Picture 11" descr="Chart, treemap chart&#10;&#10;Description automatically generated">
            <a:extLst>
              <a:ext uri="{FF2B5EF4-FFF2-40B4-BE49-F238E27FC236}">
                <a16:creationId xmlns:a16="http://schemas.microsoft.com/office/drawing/2014/main" id="{3C3CDDB1-D2C3-2D5C-0101-ADB64543A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562" y="3961801"/>
            <a:ext cx="2640250" cy="25901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E6CA89E-1E3B-EFC0-0519-FDC5E4EE0097}"/>
              </a:ext>
            </a:extLst>
          </p:cNvPr>
          <p:cNvSpPr txBox="1"/>
          <p:nvPr/>
        </p:nvSpPr>
        <p:spPr>
          <a:xfrm>
            <a:off x="5521945" y="320247"/>
            <a:ext cx="2640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No cross </a:t>
            </a:r>
            <a:r>
              <a:rPr lang="nl-NL" sz="1400" dirty="0" err="1"/>
              <a:t>fold</a:t>
            </a:r>
            <a:r>
              <a:rPr lang="nl-NL" sz="1400" dirty="0"/>
              <a:t> </a:t>
            </a:r>
            <a:r>
              <a:rPr lang="nl-NL" sz="1400" dirty="0" err="1"/>
              <a:t>validation</a:t>
            </a:r>
            <a:r>
              <a:rPr lang="nl-NL" sz="1400" dirty="0"/>
              <a:t> - training</a:t>
            </a:r>
            <a:endParaRPr lang="en-GB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112411-F53D-FD8F-E70E-0727F2A430AE}"/>
              </a:ext>
            </a:extLst>
          </p:cNvPr>
          <p:cNvSpPr txBox="1"/>
          <p:nvPr/>
        </p:nvSpPr>
        <p:spPr>
          <a:xfrm>
            <a:off x="8472676" y="299546"/>
            <a:ext cx="2640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No cross </a:t>
            </a:r>
            <a:r>
              <a:rPr lang="nl-NL" sz="1400" dirty="0" err="1"/>
              <a:t>fold</a:t>
            </a:r>
            <a:r>
              <a:rPr lang="nl-NL" sz="1400" dirty="0"/>
              <a:t> </a:t>
            </a:r>
            <a:r>
              <a:rPr lang="nl-NL" sz="1400" dirty="0" err="1"/>
              <a:t>validation</a:t>
            </a:r>
            <a:r>
              <a:rPr lang="nl-NL" sz="1400" dirty="0"/>
              <a:t> - test</a:t>
            </a:r>
            <a:endParaRPr lang="en-GB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F1726B-5A35-2A21-887F-533621C13C5B}"/>
              </a:ext>
            </a:extLst>
          </p:cNvPr>
          <p:cNvSpPr txBox="1"/>
          <p:nvPr/>
        </p:nvSpPr>
        <p:spPr>
          <a:xfrm>
            <a:off x="5628774" y="3581400"/>
            <a:ext cx="2640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cross </a:t>
            </a:r>
            <a:r>
              <a:rPr lang="nl-NL" sz="1400" dirty="0" err="1"/>
              <a:t>fold</a:t>
            </a:r>
            <a:r>
              <a:rPr lang="nl-NL" sz="1400" dirty="0"/>
              <a:t> </a:t>
            </a:r>
            <a:r>
              <a:rPr lang="nl-NL" sz="1400" dirty="0" err="1"/>
              <a:t>validation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850583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AF290-88A5-66A1-B423-9582443FB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Revised planning 16-03-2023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57311-6DA2-A210-DEFE-D8F04ED6C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D151F9-B9FE-209C-AA4F-D19D9FCEC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67" y="1753435"/>
            <a:ext cx="10916653" cy="413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692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1DF-83FD-E57A-B41A-5269F3CDD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27 </a:t>
            </a:r>
            <a:r>
              <a:rPr lang="nl-NL" dirty="0" err="1"/>
              <a:t>March</a:t>
            </a:r>
            <a:r>
              <a:rPr lang="nl-NL" dirty="0"/>
              <a:t> – 6 April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DE7C3-704F-84BE-1FC7-84CBAFA19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Issue with </a:t>
            </a:r>
            <a:r>
              <a:rPr lang="nl-NL" dirty="0" err="1"/>
              <a:t>Pyradiomics</a:t>
            </a:r>
            <a:r>
              <a:rPr lang="nl-NL" dirty="0"/>
              <a:t> </a:t>
            </a:r>
            <a:r>
              <a:rPr lang="nl-NL" dirty="0" err="1"/>
              <a:t>extraction</a:t>
            </a:r>
            <a:r>
              <a:rPr lang="nl-NL" dirty="0"/>
              <a:t>, 1258 features</a:t>
            </a:r>
          </a:p>
          <a:p>
            <a:r>
              <a:rPr lang="nl-NL" dirty="0" err="1"/>
              <a:t>Started</a:t>
            </a:r>
            <a:r>
              <a:rPr lang="nl-NL" dirty="0"/>
              <a:t> with transfer </a:t>
            </a:r>
            <a:r>
              <a:rPr lang="nl-NL" dirty="0" err="1"/>
              <a:t>learning</a:t>
            </a:r>
            <a:endParaRPr lang="nl-NL" dirty="0"/>
          </a:p>
          <a:p>
            <a:endParaRPr lang="nl-NL" dirty="0"/>
          </a:p>
          <a:p>
            <a:r>
              <a:rPr lang="nl-NL" dirty="0"/>
              <a:t>Plan: </a:t>
            </a:r>
            <a:r>
              <a:rPr lang="nl-NL" dirty="0" err="1"/>
              <a:t>use</a:t>
            </a:r>
            <a:r>
              <a:rPr lang="nl-NL" dirty="0"/>
              <a:t> 3D </a:t>
            </a:r>
            <a:r>
              <a:rPr lang="nl-NL" dirty="0" err="1"/>
              <a:t>conv</a:t>
            </a:r>
            <a:r>
              <a:rPr lang="nl-NL" dirty="0"/>
              <a:t> NN </a:t>
            </a:r>
            <a:r>
              <a:rPr lang="nl-NL" dirty="0" err="1"/>
              <a:t>medical</a:t>
            </a:r>
            <a:r>
              <a:rPr lang="nl-NL" dirty="0"/>
              <a:t> </a:t>
            </a:r>
            <a:r>
              <a:rPr lang="nl-NL" dirty="0" err="1"/>
              <a:t>application</a:t>
            </a:r>
            <a:endParaRPr lang="nl-NL" dirty="0"/>
          </a:p>
          <a:p>
            <a:r>
              <a:rPr lang="nl-NL" dirty="0" err="1"/>
              <a:t>Currently</a:t>
            </a:r>
            <a:r>
              <a:rPr lang="nl-NL" dirty="0"/>
              <a:t> working with </a:t>
            </a:r>
            <a:r>
              <a:rPr lang="nl-NL" dirty="0" err="1"/>
              <a:t>resnet</a:t>
            </a:r>
            <a:endParaRPr lang="nl-NL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7C5805-543B-112B-E945-FE8F5BF1C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2575" y="365125"/>
            <a:ext cx="3306330" cy="318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280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C26CC-981C-D9E0-6905-5029F428D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Revised</a:t>
            </a:r>
            <a:r>
              <a:rPr lang="nl-NL" dirty="0"/>
              <a:t> planning 06-04-2023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9AF7D-8B83-7D7F-2D50-575E4A901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Start of </a:t>
            </a:r>
            <a:r>
              <a:rPr lang="nl-NL" dirty="0" err="1"/>
              <a:t>phase</a:t>
            </a:r>
            <a:r>
              <a:rPr lang="nl-NL" dirty="0"/>
              <a:t> 3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8C4454-E05A-E855-340A-C590FEF6D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170" y="2528015"/>
            <a:ext cx="10305659" cy="385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454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74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10-17 March</vt:lpstr>
      <vt:lpstr>Revised planning 16-03-2023</vt:lpstr>
      <vt:lpstr>27 March – 6 April</vt:lpstr>
      <vt:lpstr>Revised planning 06-04-2023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10-17 March</dc:title>
  <dc:creator>Sven Bierenbroodspot</dc:creator>
  <cp:lastModifiedBy>Bierenbroodspot, Sven</cp:lastModifiedBy>
  <cp:revision>1</cp:revision>
  <dcterms:created xsi:type="dcterms:W3CDTF">2023-03-16T14:06:22Z</dcterms:created>
  <dcterms:modified xsi:type="dcterms:W3CDTF">2023-04-06T13:21:12Z</dcterms:modified>
</cp:coreProperties>
</file>