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enbroodspot, Sven" userId="d3b55ded-d630-4ae4-967d-50e6e5afe01e" providerId="ADAL" clId="{B6D47C2E-3867-4E4F-9CFA-04A7344A03AC}"/>
    <pc:docChg chg="modSld">
      <pc:chgData name="Bierenbroodspot, Sven" userId="d3b55ded-d630-4ae4-967d-50e6e5afe01e" providerId="ADAL" clId="{B6D47C2E-3867-4E4F-9CFA-04A7344A03AC}" dt="2023-04-06T13:21:02.205" v="3" actId="1076"/>
      <pc:docMkLst>
        <pc:docMk/>
      </pc:docMkLst>
      <pc:sldChg chg="modSp mod">
        <pc:chgData name="Bierenbroodspot, Sven" userId="d3b55ded-d630-4ae4-967d-50e6e5afe01e" providerId="ADAL" clId="{B6D47C2E-3867-4E4F-9CFA-04A7344A03AC}" dt="2023-03-17T09:11:09.068" v="2" actId="1076"/>
        <pc:sldMkLst>
          <pc:docMk/>
          <pc:sldMk cId="850583980" sldId="257"/>
        </pc:sldMkLst>
        <pc:spChg chg="mod">
          <ac:chgData name="Bierenbroodspot, Sven" userId="d3b55ded-d630-4ae4-967d-50e6e5afe01e" providerId="ADAL" clId="{B6D47C2E-3867-4E4F-9CFA-04A7344A03AC}" dt="2023-03-17T09:06:34.492" v="1" actId="1076"/>
          <ac:spMkLst>
            <pc:docMk/>
            <pc:sldMk cId="850583980" sldId="257"/>
            <ac:spMk id="15" creationId="{9CF1726B-5A35-2A21-887F-533621C13C5B}"/>
          </ac:spMkLst>
        </pc:spChg>
        <pc:picChg chg="mod">
          <ac:chgData name="Bierenbroodspot, Sven" userId="d3b55ded-d630-4ae4-967d-50e6e5afe01e" providerId="ADAL" clId="{B6D47C2E-3867-4E4F-9CFA-04A7344A03AC}" dt="2023-03-17T09:11:09.068" v="2" actId="1076"/>
          <ac:picMkLst>
            <pc:docMk/>
            <pc:sldMk cId="850583980" sldId="257"/>
            <ac:picMk id="12" creationId="{3C3CDDB1-D2C3-2D5C-0101-ADB64543AFFA}"/>
          </ac:picMkLst>
        </pc:picChg>
      </pc:sldChg>
      <pc:sldChg chg="modSp mod">
        <pc:chgData name="Bierenbroodspot, Sven" userId="d3b55ded-d630-4ae4-967d-50e6e5afe01e" providerId="ADAL" clId="{B6D47C2E-3867-4E4F-9CFA-04A7344A03AC}" dt="2023-04-06T13:21:02.205" v="3" actId="1076"/>
        <pc:sldMkLst>
          <pc:docMk/>
          <pc:sldMk cId="3511454108" sldId="260"/>
        </pc:sldMkLst>
        <pc:picChg chg="mod">
          <ac:chgData name="Bierenbroodspot, Sven" userId="d3b55ded-d630-4ae4-967d-50e6e5afe01e" providerId="ADAL" clId="{B6D47C2E-3867-4E4F-9CFA-04A7344A03AC}" dt="2023-04-06T13:21:02.205" v="3" actId="1076"/>
          <ac:picMkLst>
            <pc:docMk/>
            <pc:sldMk cId="3511454108" sldId="260"/>
            <ac:picMk id="5" creationId="{CE8C4454-E05A-E855-340A-C590FEF6DD79}"/>
          </ac:picMkLst>
        </pc:picChg>
      </pc:sldChg>
    </pc:docChg>
  </pc:docChgLst>
  <pc:docChgLst>
    <pc:chgData name="Sven Bierenbroodspot" userId="d3b55ded-d630-4ae4-967d-50e6e5afe01e" providerId="ADAL" clId="{95D0C9BA-90AD-465A-A6B5-7CB0D03A7CC5}"/>
    <pc:docChg chg="undo custSel addSld modSld">
      <pc:chgData name="Sven Bierenbroodspot" userId="d3b55ded-d630-4ae4-967d-50e6e5afe01e" providerId="ADAL" clId="{95D0C9BA-90AD-465A-A6B5-7CB0D03A7CC5}" dt="2023-04-06T11:14:04.218" v="326" actId="20577"/>
      <pc:docMkLst>
        <pc:docMk/>
      </pc:docMkLst>
      <pc:sldChg chg="addSp delSp modSp mod setBg">
        <pc:chgData name="Sven Bierenbroodspot" userId="d3b55ded-d630-4ae4-967d-50e6e5afe01e" providerId="ADAL" clId="{95D0C9BA-90AD-465A-A6B5-7CB0D03A7CC5}" dt="2023-04-06T11:12:17.573" v="167" actId="26606"/>
        <pc:sldMkLst>
          <pc:docMk/>
          <pc:sldMk cId="640692398" sldId="258"/>
        </pc:sldMkLst>
        <pc:spChg chg="mod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2" creationId="{D14AF290-88A5-66A1-B423-9582443FBB60}"/>
          </ac:spMkLst>
        </pc:spChg>
        <pc:spChg chg="mod ord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3" creationId="{A2E57311-6DA2-A210-DEFE-D8F04ED6CE46}"/>
          </ac:spMkLst>
        </pc:spChg>
        <pc:spChg chg="add del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12" creationId="{FFB60E8C-7224-44A4-87A0-46A1711DD2ED}"/>
          </ac:spMkLst>
        </pc:spChg>
        <pc:spChg chg="add del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14" creationId="{5DA32751-37A2-45C0-BE94-63D375E27003}"/>
          </ac:spMkLst>
        </pc:spChg>
        <pc:spChg chg="add del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16" creationId="{E659831F-0D9A-4C63-9EBB-8435B85A440F}"/>
          </ac:spMkLst>
        </pc:spChg>
        <pc:spChg chg="add del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18" creationId="{5A55FBCD-CD42-40F5-8A1B-3203F9CAEEAA}"/>
          </ac:spMkLst>
        </pc:spChg>
        <pc:picChg chg="mod">
          <ac:chgData name="Sven Bierenbroodspot" userId="d3b55ded-d630-4ae4-967d-50e6e5afe01e" providerId="ADAL" clId="{95D0C9BA-90AD-465A-A6B5-7CB0D03A7CC5}" dt="2023-04-06T11:12:17.573" v="167" actId="26606"/>
          <ac:picMkLst>
            <pc:docMk/>
            <pc:sldMk cId="640692398" sldId="258"/>
            <ac:picMk id="7" creationId="{FBD151F9-B9FE-209C-AA4F-D19D9FCEC160}"/>
          </ac:picMkLst>
        </pc:picChg>
      </pc:sldChg>
      <pc:sldChg chg="addSp delSp modSp new mod setBg">
        <pc:chgData name="Sven Bierenbroodspot" userId="d3b55ded-d630-4ae4-967d-50e6e5afe01e" providerId="ADAL" clId="{95D0C9BA-90AD-465A-A6B5-7CB0D03A7CC5}" dt="2023-04-06T11:14:04.218" v="326" actId="20577"/>
        <pc:sldMkLst>
          <pc:docMk/>
          <pc:sldMk cId="2639280326" sldId="259"/>
        </pc:sldMkLst>
        <pc:spChg chg="mod">
          <ac:chgData name="Sven Bierenbroodspot" userId="d3b55ded-d630-4ae4-967d-50e6e5afe01e" providerId="ADAL" clId="{95D0C9BA-90AD-465A-A6B5-7CB0D03A7CC5}" dt="2023-04-06T11:12:18.194" v="168" actId="26606"/>
          <ac:spMkLst>
            <pc:docMk/>
            <pc:sldMk cId="2639280326" sldId="259"/>
            <ac:spMk id="2" creationId="{5AB271DF-83FD-E57A-B41A-5269F3CDD5E2}"/>
          </ac:spMkLst>
        </pc:spChg>
        <pc:spChg chg="mod">
          <ac:chgData name="Sven Bierenbroodspot" userId="d3b55ded-d630-4ae4-967d-50e6e5afe01e" providerId="ADAL" clId="{95D0C9BA-90AD-465A-A6B5-7CB0D03A7CC5}" dt="2023-04-06T11:14:04.218" v="326" actId="20577"/>
          <ac:spMkLst>
            <pc:docMk/>
            <pc:sldMk cId="2639280326" sldId="259"/>
            <ac:spMk id="3" creationId="{E64DE7C3-704F-84BE-1FC7-84CBAFA19583}"/>
          </ac:spMkLst>
        </pc:spChg>
        <pc:spChg chg="add del">
          <ac:chgData name="Sven Bierenbroodspot" userId="d3b55ded-d630-4ae4-967d-50e6e5afe01e" providerId="ADAL" clId="{95D0C9BA-90AD-465A-A6B5-7CB0D03A7CC5}" dt="2023-04-06T11:12:18.194" v="168" actId="26606"/>
          <ac:spMkLst>
            <pc:docMk/>
            <pc:sldMk cId="2639280326" sldId="259"/>
            <ac:spMk id="7" creationId="{20D5D19D-0789-4518-B5DC-D47ADF69D25A}"/>
          </ac:spMkLst>
        </pc:spChg>
        <pc:spChg chg="add del">
          <ac:chgData name="Sven Bierenbroodspot" userId="d3b55ded-d630-4ae4-967d-50e6e5afe01e" providerId="ADAL" clId="{95D0C9BA-90AD-465A-A6B5-7CB0D03A7CC5}" dt="2023-04-06T11:12:05.046" v="164" actId="26606"/>
          <ac:spMkLst>
            <pc:docMk/>
            <pc:sldMk cId="2639280326" sldId="259"/>
            <ac:spMk id="10" creationId="{F13C74B1-5B17-4795-BED0-7140497B445A}"/>
          </ac:spMkLst>
        </pc:spChg>
        <pc:spChg chg="add del">
          <ac:chgData name="Sven Bierenbroodspot" userId="d3b55ded-d630-4ae4-967d-50e6e5afe01e" providerId="ADAL" clId="{95D0C9BA-90AD-465A-A6B5-7CB0D03A7CC5}" dt="2023-04-06T11:12:05.046" v="164" actId="26606"/>
          <ac:spMkLst>
            <pc:docMk/>
            <pc:sldMk cId="2639280326" sldId="259"/>
            <ac:spMk id="12" creationId="{D4974D33-8DC5-464E-8C6D-BE58F0669C17}"/>
          </ac:spMkLst>
        </pc:spChg>
        <pc:spChg chg="add del">
          <ac:chgData name="Sven Bierenbroodspot" userId="d3b55ded-d630-4ae4-967d-50e6e5afe01e" providerId="ADAL" clId="{95D0C9BA-90AD-465A-A6B5-7CB0D03A7CC5}" dt="2023-04-06T11:12:18.194" v="168" actId="26606"/>
          <ac:spMkLst>
            <pc:docMk/>
            <pc:sldMk cId="2639280326" sldId="259"/>
            <ac:spMk id="17" creationId="{B81933D1-5615-42C7-9C0B-4EB7105CCE2D}"/>
          </ac:spMkLst>
        </pc:spChg>
        <pc:spChg chg="add del">
          <ac:chgData name="Sven Bierenbroodspot" userId="d3b55ded-d630-4ae4-967d-50e6e5afe01e" providerId="ADAL" clId="{95D0C9BA-90AD-465A-A6B5-7CB0D03A7CC5}" dt="2023-04-06T11:12:18.194" v="168" actId="26606"/>
          <ac:spMkLst>
            <pc:docMk/>
            <pc:sldMk cId="2639280326" sldId="259"/>
            <ac:spMk id="19" creationId="{19C9EAEA-39D0-4B0E-A0EB-51E7B26740B1}"/>
          </ac:spMkLst>
        </pc:spChg>
        <pc:grpChg chg="add del">
          <ac:chgData name="Sven Bierenbroodspot" userId="d3b55ded-d630-4ae4-967d-50e6e5afe01e" providerId="ADAL" clId="{95D0C9BA-90AD-465A-A6B5-7CB0D03A7CC5}" dt="2023-04-06T11:12:18.194" v="168" actId="26606"/>
          <ac:grpSpMkLst>
            <pc:docMk/>
            <pc:sldMk cId="2639280326" sldId="259"/>
            <ac:grpSpMk id="8" creationId="{032D8612-31EB-44CF-A1D0-14FD4C705424}"/>
          </ac:grpSpMkLst>
        </pc:grpChg>
        <pc:picChg chg="add mod">
          <ac:chgData name="Sven Bierenbroodspot" userId="d3b55ded-d630-4ae4-967d-50e6e5afe01e" providerId="ADAL" clId="{95D0C9BA-90AD-465A-A6B5-7CB0D03A7CC5}" dt="2023-04-06T11:12:44.214" v="169" actId="1076"/>
          <ac:picMkLst>
            <pc:docMk/>
            <pc:sldMk cId="2639280326" sldId="259"/>
            <ac:picMk id="5" creationId="{177C5805-543B-112B-E945-FE8F5BF1CB15}"/>
          </ac:picMkLst>
        </pc:picChg>
      </pc:sldChg>
      <pc:sldChg chg="addSp modSp new mod">
        <pc:chgData name="Sven Bierenbroodspot" userId="d3b55ded-d630-4ae4-967d-50e6e5afe01e" providerId="ADAL" clId="{95D0C9BA-90AD-465A-A6B5-7CB0D03A7CC5}" dt="2023-04-06T11:11:48.365" v="162" actId="20577"/>
        <pc:sldMkLst>
          <pc:docMk/>
          <pc:sldMk cId="3511454108" sldId="260"/>
        </pc:sldMkLst>
        <pc:spChg chg="mod">
          <ac:chgData name="Sven Bierenbroodspot" userId="d3b55ded-d630-4ae4-967d-50e6e5afe01e" providerId="ADAL" clId="{95D0C9BA-90AD-465A-A6B5-7CB0D03A7CC5}" dt="2023-04-06T11:11:48.365" v="162" actId="20577"/>
          <ac:spMkLst>
            <pc:docMk/>
            <pc:sldMk cId="3511454108" sldId="260"/>
            <ac:spMk id="2" creationId="{F94C26CC-981C-D9E0-6905-5029F428D041}"/>
          </ac:spMkLst>
        </pc:spChg>
        <pc:spChg chg="mod">
          <ac:chgData name="Sven Bierenbroodspot" userId="d3b55ded-d630-4ae4-967d-50e6e5afe01e" providerId="ADAL" clId="{95D0C9BA-90AD-465A-A6B5-7CB0D03A7CC5}" dt="2023-04-06T11:11:34.639" v="130" actId="5793"/>
          <ac:spMkLst>
            <pc:docMk/>
            <pc:sldMk cId="3511454108" sldId="260"/>
            <ac:spMk id="3" creationId="{C2C9AF7D-8B83-7D7F-2D50-575E4A901387}"/>
          </ac:spMkLst>
        </pc:spChg>
        <pc:picChg chg="add mod">
          <ac:chgData name="Sven Bierenbroodspot" userId="d3b55ded-d630-4ae4-967d-50e6e5afe01e" providerId="ADAL" clId="{95D0C9BA-90AD-465A-A6B5-7CB0D03A7CC5}" dt="2023-04-06T11:11:38.382" v="133" actId="1076"/>
          <ac:picMkLst>
            <pc:docMk/>
            <pc:sldMk cId="3511454108" sldId="260"/>
            <ac:picMk id="5" creationId="{CE8C4454-E05A-E855-340A-C590FEF6DD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1009-39B2-6CBA-C5E5-EF29E83D3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3321F-262B-4EE3-620D-5DB0CFF7A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AA27-7BE1-8A9C-F593-135D7B6F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0A70-DFFA-2F95-AE8C-DCA9352E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DD33-694D-BAA7-1DF5-120C1B50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92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358-AA15-C273-ADBA-17A54CB0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3282D-976E-0A61-4D22-E4005ADC5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46E24-679D-D2E3-EB82-92363578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DF020-AAC2-EF8F-6A43-AD8D141F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0495-CD1D-1FCA-565A-724C7103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08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45C33-6D58-A6E4-EF30-D99F84E6F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B9A3-ED38-2038-7DCA-14258D150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D547-DFE2-19E5-FB77-A1F780E7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E4EB0-A58B-FFE5-231C-7B3580EE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13AAE-F026-DDFC-C0CC-F3AE7353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86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AE5D-1870-5F0B-A1CC-266356A9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DA2B-5933-42AB-E908-82C1157E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CB21-97B5-2F2E-53FA-A6207BFE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B5FBE-1EA2-2EA9-D134-949984EB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6247-DE99-269D-B116-59375DB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28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F4E-3D0B-C7BE-38FA-CDB63D29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58886-E106-389B-4D61-41A7CC4E8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7B5DF-E1CF-E47E-602B-C46D4D25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9900-0996-D111-4D7E-3F06BF09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BE3B-1228-DFF2-DCD6-ADECFB33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86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C9C4-DA67-CC99-88B6-D8FB905C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1F20-092C-A25E-0959-2860C9FAE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F70D7-7D9D-5639-7F54-EC7412D0D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F0E2D-1A72-3940-C7B0-AC0017AD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DEBD4-E868-CA98-E1FD-ADB72B09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ACA01-CFE0-8CC4-DF62-FAF24590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81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C4CF-0F27-C90B-4839-907EC50C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0AB94-9268-6E27-4B43-EA149E9D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88350-9788-7BA1-C3B7-E62F07894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AB438-9741-89C5-8554-BE33415DF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E85D8-C4E6-DCAC-9B4F-C1F59F620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093A0-A457-5B60-6FF0-67782332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15F6C-E62D-E869-7407-C8EA0FB0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557C9-7D40-C01B-7101-2CEF1877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09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BC6B-659B-5457-1EF0-77039D81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D11F0-8251-93AF-5599-7C027CB8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B08A8-2313-E1D0-EAAD-4DF1492D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D9150-AEC6-07AF-3097-9B217A43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77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22E4E-D939-57E0-929F-1FC1560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CCB93-A2CF-F8C2-0CCC-FC9E6510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3552C-F6C4-E5C7-00E6-2B471B9C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6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4B41-7545-DAEC-BA6B-5360B480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9842-97D2-04DC-27B1-E2BDADA79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F527-DB5E-8B8C-A432-5807D2C7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97114-FD01-678C-6D06-11866AFD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EEFFD-C31B-991B-55EA-4EDD28E7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C0820-5154-DF34-D4C3-BD78740D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82E6-BF45-6A4D-4B21-E5F65CCB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752B8-3DBC-76F2-0206-FC82308C9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0ADBE-574F-8E21-D2C1-F2E7F269F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C7D73-B096-63C6-69FD-ADACC352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E9369-7E3E-B069-9748-5F51A80E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C4ECC-CCF4-3910-908E-344ED296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B5806-9383-2436-4805-23373843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365E-8440-0EF0-2090-DF5A0ED0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0DBF-0235-C2AE-7D2F-3D55E7734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6D6-AC4F-4550-80A4-8327B57A8223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CEF3-9689-848F-362D-0C938830F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0328-D010-EBD6-5961-7F281CAB8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09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5DE8-86B4-6099-29BE-20CB0D85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10-17 </a:t>
            </a:r>
            <a:r>
              <a:rPr lang="nl-NL" dirty="0" err="1"/>
              <a:t>March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395A-8DE9-8045-4E59-A7EDEEE8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494756"/>
            <a:ext cx="99661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/>
              <a:t>Past week</a:t>
            </a:r>
          </a:p>
          <a:p>
            <a:r>
              <a:rPr lang="en-GB" sz="1800" dirty="0"/>
              <a:t>Introduction draft</a:t>
            </a:r>
          </a:p>
          <a:p>
            <a:r>
              <a:rPr lang="en-GB" sz="1800" dirty="0"/>
              <a:t>Feature extraction with CT scan settings</a:t>
            </a:r>
          </a:p>
          <a:p>
            <a:r>
              <a:rPr lang="en-GB" sz="1800" dirty="0" err="1"/>
              <a:t>Matlab</a:t>
            </a:r>
            <a:r>
              <a:rPr lang="en-GB" sz="1800" dirty="0"/>
              <a:t> </a:t>
            </a:r>
            <a:r>
              <a:rPr lang="en-GB" sz="1800" dirty="0" err="1"/>
              <a:t>classificationlearner</a:t>
            </a:r>
            <a:r>
              <a:rPr lang="en-GB" sz="1800" dirty="0"/>
              <a:t> trial + </a:t>
            </a:r>
            <a:r>
              <a:rPr lang="en-GB" sz="1800" u="sng" dirty="0"/>
              <a:t>error</a:t>
            </a:r>
          </a:p>
          <a:p>
            <a:endParaRPr lang="en-GB" sz="1800" u="sng" dirty="0"/>
          </a:p>
          <a:p>
            <a:pPr marL="0" indent="0">
              <a:buNone/>
            </a:pPr>
            <a:r>
              <a:rPr lang="en-GB" sz="1800" b="1" dirty="0"/>
              <a:t>Potential issues</a:t>
            </a:r>
          </a:p>
          <a:p>
            <a:r>
              <a:rPr lang="en-GB" sz="1800" dirty="0"/>
              <a:t>Feature extraction</a:t>
            </a:r>
          </a:p>
          <a:p>
            <a:pPr marL="0" indent="0">
              <a:buNone/>
            </a:pPr>
            <a:endParaRPr lang="en-GB" sz="1800" dirty="0"/>
          </a:p>
          <a:p>
            <a:endParaRPr lang="en-GB" sz="1800" u="sng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DE1BC9B-4BCE-1FB4-9613-F01CC5142E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6A845846-8ED7-7020-9E6B-E3CA5ACF94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Square&#10;&#10;Description automatically generated">
            <a:extLst>
              <a:ext uri="{FF2B5EF4-FFF2-40B4-BE49-F238E27FC236}">
                <a16:creationId xmlns:a16="http://schemas.microsoft.com/office/drawing/2014/main" id="{B7CDF9A5-CFBB-9631-8DB8-6A49B27F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62" y="607323"/>
            <a:ext cx="2640251" cy="2471530"/>
          </a:xfrm>
          <a:prstGeom prst="rect">
            <a:avLst/>
          </a:prstGeom>
        </p:spPr>
      </p:pic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DAF6EBBA-9722-8B82-784A-9D849E815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94" y="611808"/>
            <a:ext cx="2640250" cy="2467046"/>
          </a:xfrm>
          <a:prstGeom prst="rect">
            <a:avLst/>
          </a:prstGeom>
        </p:spPr>
      </p:pic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3C3CDDB1-D2C3-2D5C-0101-ADB64543A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62" y="3961801"/>
            <a:ext cx="2640250" cy="25901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6CA89E-1E3B-EFC0-0519-FDC5E4EE0097}"/>
              </a:ext>
            </a:extLst>
          </p:cNvPr>
          <p:cNvSpPr txBox="1"/>
          <p:nvPr/>
        </p:nvSpPr>
        <p:spPr>
          <a:xfrm>
            <a:off x="5521945" y="320247"/>
            <a:ext cx="264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No cross </a:t>
            </a:r>
            <a:r>
              <a:rPr lang="nl-NL" sz="1400" dirty="0" err="1"/>
              <a:t>fold</a:t>
            </a:r>
            <a:r>
              <a:rPr lang="nl-NL" sz="1400" dirty="0"/>
              <a:t> </a:t>
            </a:r>
            <a:r>
              <a:rPr lang="nl-NL" sz="1400" dirty="0" err="1"/>
              <a:t>validation</a:t>
            </a:r>
            <a:r>
              <a:rPr lang="nl-NL" sz="1400" dirty="0"/>
              <a:t> - training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12411-F53D-FD8F-E70E-0727F2A430AE}"/>
              </a:ext>
            </a:extLst>
          </p:cNvPr>
          <p:cNvSpPr txBox="1"/>
          <p:nvPr/>
        </p:nvSpPr>
        <p:spPr>
          <a:xfrm>
            <a:off x="8472676" y="299546"/>
            <a:ext cx="264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No cross </a:t>
            </a:r>
            <a:r>
              <a:rPr lang="nl-NL" sz="1400" dirty="0" err="1"/>
              <a:t>fold</a:t>
            </a:r>
            <a:r>
              <a:rPr lang="nl-NL" sz="1400" dirty="0"/>
              <a:t> </a:t>
            </a:r>
            <a:r>
              <a:rPr lang="nl-NL" sz="1400" dirty="0" err="1"/>
              <a:t>validation</a:t>
            </a:r>
            <a:r>
              <a:rPr lang="nl-NL" sz="1400" dirty="0"/>
              <a:t> - test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1726B-5A35-2A21-887F-533621C13C5B}"/>
              </a:ext>
            </a:extLst>
          </p:cNvPr>
          <p:cNvSpPr txBox="1"/>
          <p:nvPr/>
        </p:nvSpPr>
        <p:spPr>
          <a:xfrm>
            <a:off x="5628774" y="3581400"/>
            <a:ext cx="264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cross </a:t>
            </a:r>
            <a:r>
              <a:rPr lang="nl-NL" sz="1400" dirty="0" err="1"/>
              <a:t>fold</a:t>
            </a:r>
            <a:r>
              <a:rPr lang="nl-NL" sz="1400" dirty="0"/>
              <a:t> </a:t>
            </a:r>
            <a:r>
              <a:rPr lang="nl-NL" sz="1400" dirty="0" err="1"/>
              <a:t>validation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5058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1516-22AD-8F46-2834-B57C825E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24 April – 4 May</a:t>
            </a:r>
            <a:endParaRPr lang="en-GB" dirty="0"/>
          </a:p>
        </p:txBody>
      </p:sp>
      <p:pic>
        <p:nvPicPr>
          <p:cNvPr id="5" name="Content Placeholder 4" descr="A graph with blue and orange bars&#10;&#10;Description automatically generated with low confidence">
            <a:extLst>
              <a:ext uri="{FF2B5EF4-FFF2-40B4-BE49-F238E27FC236}">
                <a16:creationId xmlns:a16="http://schemas.microsoft.com/office/drawing/2014/main" id="{00315592-BEEB-B94C-DF7D-520FC8F5E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2" y="1456932"/>
            <a:ext cx="5348965" cy="4983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E2A79-7FF0-2BBF-5054-C295B1B3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249" y="238826"/>
            <a:ext cx="1529439" cy="5718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90449-D0C9-4F47-6971-43BC02ABA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609" y="1292086"/>
            <a:ext cx="4051116" cy="381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8ABC-8C4C-E9C2-6F82-F446424C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Revised</a:t>
            </a:r>
            <a:r>
              <a:rPr lang="nl-NL" dirty="0"/>
              <a:t> planning 01-05-2023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00B2-4143-E82B-7F00-92CEFAA9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9DA58-67D5-5476-83C2-456DAE56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" y="1557131"/>
            <a:ext cx="12074307" cy="44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2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F290-88A5-66A1-B423-9582443F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Revised planning 16-03-2023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7311-6DA2-A210-DEFE-D8F04ED6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151F9-B9FE-209C-AA4F-D19D9FCEC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7" y="1753435"/>
            <a:ext cx="10916653" cy="41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9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1DF-83FD-E57A-B41A-5269F3CD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27 </a:t>
            </a:r>
            <a:r>
              <a:rPr lang="nl-NL" dirty="0" err="1"/>
              <a:t>March</a:t>
            </a:r>
            <a:r>
              <a:rPr lang="nl-NL" dirty="0"/>
              <a:t> – 6 April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E7C3-704F-84BE-1FC7-84CBAFA1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Issue with </a:t>
            </a:r>
            <a:r>
              <a:rPr lang="nl-NL" dirty="0" err="1"/>
              <a:t>Pyradiomics</a:t>
            </a:r>
            <a:r>
              <a:rPr lang="nl-NL" dirty="0"/>
              <a:t> </a:t>
            </a:r>
            <a:r>
              <a:rPr lang="nl-NL" dirty="0" err="1"/>
              <a:t>extraction</a:t>
            </a:r>
            <a:r>
              <a:rPr lang="nl-NL" dirty="0"/>
              <a:t>, 1258 features</a:t>
            </a:r>
          </a:p>
          <a:p>
            <a:r>
              <a:rPr lang="nl-NL" dirty="0" err="1"/>
              <a:t>Started</a:t>
            </a:r>
            <a:r>
              <a:rPr lang="nl-NL" dirty="0"/>
              <a:t> with transfer </a:t>
            </a:r>
            <a:r>
              <a:rPr lang="nl-NL" dirty="0" err="1"/>
              <a:t>learning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Plan: </a:t>
            </a:r>
            <a:r>
              <a:rPr lang="nl-NL" dirty="0" err="1"/>
              <a:t>use</a:t>
            </a:r>
            <a:r>
              <a:rPr lang="nl-NL" dirty="0"/>
              <a:t> 3D </a:t>
            </a:r>
            <a:r>
              <a:rPr lang="nl-NL" dirty="0" err="1"/>
              <a:t>conv</a:t>
            </a:r>
            <a:r>
              <a:rPr lang="nl-NL" dirty="0"/>
              <a:t> NN </a:t>
            </a:r>
            <a:r>
              <a:rPr lang="nl-NL" dirty="0" err="1"/>
              <a:t>medical</a:t>
            </a:r>
            <a:r>
              <a:rPr lang="nl-NL" dirty="0"/>
              <a:t> </a:t>
            </a:r>
            <a:r>
              <a:rPr lang="nl-NL" dirty="0" err="1"/>
              <a:t>application</a:t>
            </a:r>
            <a:endParaRPr lang="nl-NL" dirty="0"/>
          </a:p>
          <a:p>
            <a:r>
              <a:rPr lang="nl-NL" dirty="0" err="1"/>
              <a:t>Currently</a:t>
            </a:r>
            <a:r>
              <a:rPr lang="nl-NL" dirty="0"/>
              <a:t> working with </a:t>
            </a:r>
            <a:r>
              <a:rPr lang="nl-NL" dirty="0" err="1"/>
              <a:t>resnet</a:t>
            </a:r>
            <a:endParaRPr lang="nl-NL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C5805-543B-112B-E945-FE8F5BF1C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575" y="365125"/>
            <a:ext cx="3306330" cy="31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8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26CC-981C-D9E0-6905-5029F428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Revised</a:t>
            </a:r>
            <a:r>
              <a:rPr lang="nl-NL" dirty="0"/>
              <a:t> planning 06-04-2023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AF7D-8B83-7D7F-2D50-575E4A90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Start of </a:t>
            </a:r>
            <a:r>
              <a:rPr lang="nl-NL" dirty="0" err="1"/>
              <a:t>phase</a:t>
            </a:r>
            <a:r>
              <a:rPr lang="nl-NL" dirty="0"/>
              <a:t> 3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C4454-E05A-E855-340A-C590FEF6D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70" y="2528015"/>
            <a:ext cx="10305659" cy="38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5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2E373-8112-1A2D-0A4E-3EB88F9F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10-20 April</a:t>
            </a:r>
          </a:p>
        </p:txBody>
      </p:sp>
      <p:pic>
        <p:nvPicPr>
          <p:cNvPr id="7" name="Picture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7CBFBF57-4F9E-A907-6F76-823A26001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3076579"/>
            <a:ext cx="3797536" cy="2933597"/>
          </a:xfrm>
          <a:prstGeom prst="rect">
            <a:avLst/>
          </a:prstGeom>
        </p:spPr>
      </p:pic>
      <p:pic>
        <p:nvPicPr>
          <p:cNvPr id="9" name="Picture 8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EE910AA-C390-B80F-ADDB-1E5C6C3B5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076579"/>
            <a:ext cx="3797536" cy="2933597"/>
          </a:xfrm>
          <a:prstGeom prst="rect">
            <a:avLst/>
          </a:prstGeom>
        </p:spPr>
      </p:pic>
      <p:pic>
        <p:nvPicPr>
          <p:cNvPr id="5" name="Content Placeholder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9F5F70BF-E255-14B9-F77C-9679945C0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076579"/>
            <a:ext cx="3797536" cy="2933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B6AA86-9B2B-10DE-5B28-1EF66FA47828}"/>
              </a:ext>
            </a:extLst>
          </p:cNvPr>
          <p:cNvSpPr txBox="1"/>
          <p:nvPr/>
        </p:nvSpPr>
        <p:spPr>
          <a:xfrm>
            <a:off x="995134" y="2802089"/>
            <a:ext cx="249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Erica </a:t>
            </a:r>
            <a:r>
              <a:rPr lang="nl-NL" dirty="0" err="1"/>
              <a:t>reproduction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E0263-689A-9432-903F-0C552571F197}"/>
              </a:ext>
            </a:extLst>
          </p:cNvPr>
          <p:cNvSpPr txBox="1"/>
          <p:nvPr/>
        </p:nvSpPr>
        <p:spPr>
          <a:xfrm>
            <a:off x="4939166" y="2746791"/>
            <a:ext cx="249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t-</a:t>
            </a:r>
            <a:r>
              <a:rPr lang="nl-NL" dirty="0" err="1"/>
              <a:t>sne</a:t>
            </a:r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1F4ED-2BA0-91F7-E4A1-6CC9753AA695}"/>
              </a:ext>
            </a:extLst>
          </p:cNvPr>
          <p:cNvSpPr txBox="1"/>
          <p:nvPr/>
        </p:nvSpPr>
        <p:spPr>
          <a:xfrm>
            <a:off x="8990699" y="2802089"/>
            <a:ext cx="249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125812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5B91-DE0E-D107-E284-59E75A0C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Revised</a:t>
            </a:r>
            <a:r>
              <a:rPr lang="nl-NL" dirty="0"/>
              <a:t> planning 20-04-2023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2F4E-FE31-522C-3C00-BB37F964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82D46-D791-716C-BD72-60928BEF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1556268"/>
            <a:ext cx="11211339" cy="4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6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C802-FFAB-29CB-574F-91393ADC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24 April – 4 May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DFA5-5011-6D3A-83E2-518C4F06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3D </a:t>
            </a:r>
            <a:r>
              <a:rPr lang="nl-NL" dirty="0" err="1"/>
              <a:t>to</a:t>
            </a:r>
            <a:r>
              <a:rPr lang="nl-NL" dirty="0"/>
              <a:t> 2D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MIP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AIP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SLICE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TUMOR_MIP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MINIP</a:t>
            </a:r>
          </a:p>
        </p:txBody>
      </p:sp>
      <p:pic>
        <p:nvPicPr>
          <p:cNvPr id="5" name="Picture 4" descr="A close-up of a x-ray&#10;&#10;Description automatically generated with low confidence">
            <a:extLst>
              <a:ext uri="{FF2B5EF4-FFF2-40B4-BE49-F238E27FC236}">
                <a16:creationId xmlns:a16="http://schemas.microsoft.com/office/drawing/2014/main" id="{F792ED48-C239-65DE-4F56-2C944DCC5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35" y="1651129"/>
            <a:ext cx="2490372" cy="2420873"/>
          </a:xfrm>
          <a:prstGeom prst="rect">
            <a:avLst/>
          </a:prstGeom>
        </p:spPr>
      </p:pic>
      <p:pic>
        <p:nvPicPr>
          <p:cNvPr id="7" name="Picture 6" descr="A close-up of an x-ray&#10;&#10;Description automatically generated with medium confidence">
            <a:extLst>
              <a:ext uri="{FF2B5EF4-FFF2-40B4-BE49-F238E27FC236}">
                <a16:creationId xmlns:a16="http://schemas.microsoft.com/office/drawing/2014/main" id="{A6DED5C8-F716-AD63-CAF5-FE028DEF6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62" y="1651130"/>
            <a:ext cx="2490373" cy="2420874"/>
          </a:xfrm>
          <a:prstGeom prst="rect">
            <a:avLst/>
          </a:prstGeom>
        </p:spPr>
      </p:pic>
      <p:pic>
        <p:nvPicPr>
          <p:cNvPr id="9" name="Picture 8" descr="A close-up of an x-ray&#10;&#10;Description automatically generated with medium confidence">
            <a:extLst>
              <a:ext uri="{FF2B5EF4-FFF2-40B4-BE49-F238E27FC236}">
                <a16:creationId xmlns:a16="http://schemas.microsoft.com/office/drawing/2014/main" id="{D7D162A0-7C99-F922-D710-9197BA6F2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63" y="4072002"/>
            <a:ext cx="2490372" cy="2420873"/>
          </a:xfrm>
          <a:prstGeom prst="rect">
            <a:avLst/>
          </a:prstGeom>
        </p:spPr>
      </p:pic>
      <p:pic>
        <p:nvPicPr>
          <p:cNvPr id="11" name="Picture 10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81279BC7-A868-3AD5-624D-D842B9A0AB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35" y="4072002"/>
            <a:ext cx="2490372" cy="2420873"/>
          </a:xfrm>
          <a:prstGeom prst="rect">
            <a:avLst/>
          </a:prstGeom>
        </p:spPr>
      </p:pic>
      <p:pic>
        <p:nvPicPr>
          <p:cNvPr id="13" name="Picture 12" descr="A close-up of a chest x-ray&#10;&#10;Description automatically generated with low confidence">
            <a:extLst>
              <a:ext uri="{FF2B5EF4-FFF2-40B4-BE49-F238E27FC236}">
                <a16:creationId xmlns:a16="http://schemas.microsoft.com/office/drawing/2014/main" id="{A58DFD57-657D-647B-6283-636A1AB5EC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207" y="1651129"/>
            <a:ext cx="2490372" cy="24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2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BDFF-44D3-B18C-BD81-92F29CD3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24 April – 4 May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C37E-2CA7-F90F-B199-7D3FC04E4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125 </a:t>
            </a:r>
            <a:r>
              <a:rPr lang="nl-NL" dirty="0" err="1"/>
              <a:t>combinations</a:t>
            </a:r>
            <a:endParaRPr lang="nl-NL" dirty="0"/>
          </a:p>
          <a:p>
            <a:r>
              <a:rPr lang="nl-NL" dirty="0"/>
              <a:t>7 feature </a:t>
            </a:r>
            <a:r>
              <a:rPr lang="nl-NL" dirty="0" err="1"/>
              <a:t>extractor</a:t>
            </a:r>
            <a:r>
              <a:rPr lang="en-GB" dirty="0"/>
              <a:t>s</a:t>
            </a:r>
          </a:p>
          <a:p>
            <a:r>
              <a:rPr lang="en-GB" dirty="0"/>
              <a:t>Performance metric (SVM AUC max out of 100)</a:t>
            </a:r>
          </a:p>
          <a:p>
            <a:endParaRPr lang="en-GB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84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219F-41EA-6C9A-9BD6-B30A37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24 April – 4 May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286E-A334-54E0-3671-8398E651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7070" cy="4351338"/>
          </a:xfrm>
        </p:spPr>
        <p:txBody>
          <a:bodyPr/>
          <a:lstStyle/>
          <a:p>
            <a:r>
              <a:rPr lang="nl-NL" dirty="0"/>
              <a:t>Baselines</a:t>
            </a:r>
          </a:p>
          <a:p>
            <a:pPr marL="0" indent="0">
              <a:buNone/>
            </a:pPr>
            <a:r>
              <a:rPr lang="nl-NL" dirty="0"/>
              <a:t>WBL = Worst Baseline</a:t>
            </a:r>
          </a:p>
          <a:p>
            <a:pPr marL="0" indent="0">
              <a:buNone/>
            </a:pPr>
            <a:r>
              <a:rPr lang="nl-NL" dirty="0"/>
              <a:t>BBL = Best Baseline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that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combination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worst and </a:t>
            </a:r>
            <a:r>
              <a:rPr lang="nl-NL" dirty="0" err="1"/>
              <a:t>the</a:t>
            </a:r>
            <a:r>
              <a:rPr lang="nl-NL" dirty="0"/>
              <a:t> best </a:t>
            </a:r>
            <a:r>
              <a:rPr lang="nl-NL" dirty="0" err="1"/>
              <a:t>across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FEs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 descr="A graph of blue and orange bars&#10;&#10;Description automatically generated with low confidence">
            <a:extLst>
              <a:ext uri="{FF2B5EF4-FFF2-40B4-BE49-F238E27FC236}">
                <a16:creationId xmlns:a16="http://schemas.microsoft.com/office/drawing/2014/main" id="{7FB9A49F-9F29-F547-F829-BA8875A25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02" y="1384349"/>
            <a:ext cx="5266954" cy="4919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489360-3A73-13F1-D4D8-35FD1B49ECBA}"/>
              </a:ext>
            </a:extLst>
          </p:cNvPr>
          <p:cNvSpPr txBox="1"/>
          <p:nvPr/>
        </p:nvSpPr>
        <p:spPr>
          <a:xfrm>
            <a:off x="6959571" y="3240593"/>
            <a:ext cx="38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371F6-484F-BD5E-3A9B-4F3FF49E6A07}"/>
              </a:ext>
            </a:extLst>
          </p:cNvPr>
          <p:cNvSpPr txBox="1"/>
          <p:nvPr/>
        </p:nvSpPr>
        <p:spPr>
          <a:xfrm>
            <a:off x="7601148" y="3290500"/>
            <a:ext cx="38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48B5D-D41D-2649-FB09-F035921A391A}"/>
              </a:ext>
            </a:extLst>
          </p:cNvPr>
          <p:cNvSpPr txBox="1"/>
          <p:nvPr/>
        </p:nvSpPr>
        <p:spPr>
          <a:xfrm>
            <a:off x="8188583" y="3150082"/>
            <a:ext cx="347822" cy="5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2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A058A-873A-2AE9-7DF1-E6C5FD919FA5}"/>
              </a:ext>
            </a:extLst>
          </p:cNvPr>
          <p:cNvSpPr txBox="1"/>
          <p:nvPr/>
        </p:nvSpPr>
        <p:spPr>
          <a:xfrm>
            <a:off x="8818128" y="3104277"/>
            <a:ext cx="347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07892-A8FF-12B3-8BB6-CD43F2D8358B}"/>
              </a:ext>
            </a:extLst>
          </p:cNvPr>
          <p:cNvSpPr txBox="1"/>
          <p:nvPr/>
        </p:nvSpPr>
        <p:spPr>
          <a:xfrm>
            <a:off x="9447673" y="3037163"/>
            <a:ext cx="347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1D5FA-2CA4-9FA8-BB2B-B75E0758FAD5}"/>
              </a:ext>
            </a:extLst>
          </p:cNvPr>
          <p:cNvSpPr txBox="1"/>
          <p:nvPr/>
        </p:nvSpPr>
        <p:spPr>
          <a:xfrm>
            <a:off x="10027199" y="3116444"/>
            <a:ext cx="38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A650A-95FD-46BC-98C8-E9E49A6BA541}"/>
              </a:ext>
            </a:extLst>
          </p:cNvPr>
          <p:cNvSpPr txBox="1"/>
          <p:nvPr/>
        </p:nvSpPr>
        <p:spPr>
          <a:xfrm>
            <a:off x="10644610" y="3113988"/>
            <a:ext cx="347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5F2CA-465F-6157-FC33-139D25D2E974}"/>
              </a:ext>
            </a:extLst>
          </p:cNvPr>
          <p:cNvSpPr txBox="1"/>
          <p:nvPr/>
        </p:nvSpPr>
        <p:spPr>
          <a:xfrm>
            <a:off x="6766717" y="2687761"/>
            <a:ext cx="38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714AD-FAC0-CC64-22DF-89CE33975CA8}"/>
              </a:ext>
            </a:extLst>
          </p:cNvPr>
          <p:cNvSpPr txBox="1"/>
          <p:nvPr/>
        </p:nvSpPr>
        <p:spPr>
          <a:xfrm>
            <a:off x="7372016" y="2900847"/>
            <a:ext cx="347822" cy="5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2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208B7-BFF3-550E-4630-D3493237DAD1}"/>
              </a:ext>
            </a:extLst>
          </p:cNvPr>
          <p:cNvSpPr txBox="1"/>
          <p:nvPr/>
        </p:nvSpPr>
        <p:spPr>
          <a:xfrm>
            <a:off x="7969830" y="2548100"/>
            <a:ext cx="38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4CF893-5A56-430F-38FE-74AC0D82135C}"/>
              </a:ext>
            </a:extLst>
          </p:cNvPr>
          <p:cNvSpPr txBox="1"/>
          <p:nvPr/>
        </p:nvSpPr>
        <p:spPr>
          <a:xfrm>
            <a:off x="8606332" y="2548099"/>
            <a:ext cx="38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586480-171A-D6D8-BCC7-DBD1A405C50C}"/>
              </a:ext>
            </a:extLst>
          </p:cNvPr>
          <p:cNvSpPr txBox="1"/>
          <p:nvPr/>
        </p:nvSpPr>
        <p:spPr>
          <a:xfrm>
            <a:off x="9223743" y="2927096"/>
            <a:ext cx="347822" cy="5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2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2A0535-B135-8F9E-4A7C-E190D8382616}"/>
              </a:ext>
            </a:extLst>
          </p:cNvPr>
          <p:cNvSpPr txBox="1"/>
          <p:nvPr/>
        </p:nvSpPr>
        <p:spPr>
          <a:xfrm>
            <a:off x="9834345" y="2623848"/>
            <a:ext cx="38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043F0-CC66-AC71-9119-B7351205F4CE}"/>
              </a:ext>
            </a:extLst>
          </p:cNvPr>
          <p:cNvSpPr txBox="1"/>
          <p:nvPr/>
        </p:nvSpPr>
        <p:spPr>
          <a:xfrm>
            <a:off x="10451756" y="2548098"/>
            <a:ext cx="38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10-17 March</vt:lpstr>
      <vt:lpstr>Revised planning 16-03-2023</vt:lpstr>
      <vt:lpstr>27 March – 6 April</vt:lpstr>
      <vt:lpstr>Revised planning 06-04-2023</vt:lpstr>
      <vt:lpstr>10-20 April</vt:lpstr>
      <vt:lpstr>Revised planning 20-04-2023</vt:lpstr>
      <vt:lpstr>24 April – 4 May</vt:lpstr>
      <vt:lpstr>24 April – 4 May</vt:lpstr>
      <vt:lpstr>24 April – 4 May</vt:lpstr>
      <vt:lpstr>24 April – 4 May</vt:lpstr>
      <vt:lpstr>Revised planning 01-05-2023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10-17 March</dc:title>
  <dc:creator>Sven Bierenbroodspot</dc:creator>
  <cp:lastModifiedBy>Sven Bierenbroodspot</cp:lastModifiedBy>
  <cp:revision>3</cp:revision>
  <dcterms:created xsi:type="dcterms:W3CDTF">2023-03-16T14:06:22Z</dcterms:created>
  <dcterms:modified xsi:type="dcterms:W3CDTF">2023-05-01T12:17:48Z</dcterms:modified>
</cp:coreProperties>
</file>