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042A6-6A78-4E6D-A0F9-1F061657B529}" type="datetimeFigureOut">
              <a:rPr lang="en-NL" smtClean="0"/>
              <a:t>04/06/2023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6298C-6D73-4AD7-AA0B-85DFD26DBE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453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799BBE-B871-48D7-983C-C0B1D7156DC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38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1008000"/>
            <a:ext cx="12192000" cy="144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008065"/>
            <a:ext cx="12191999" cy="1056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3067"/>
              </a:lnSpc>
              <a:defRPr sz="2933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064000"/>
            <a:ext cx="12191999" cy="384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333" b="1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7467" y="6091768"/>
            <a:ext cx="2404533" cy="766233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321301"/>
            <a:ext cx="12191999" cy="768351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4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2414990" y="814665"/>
            <a:ext cx="2305879" cy="214353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333" baseline="0" dirty="0">
              <a:solidFill>
                <a:schemeClr val="tx1"/>
              </a:solidFill>
            </a:endParaRPr>
          </a:p>
          <a:p>
            <a:pPr marL="114297" lvl="0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228594" lvl="0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333" baseline="0" dirty="0" err="1">
                <a:solidFill>
                  <a:schemeClr val="tx1"/>
                </a:solidFill>
              </a:rPr>
              <a:t>Bitmappattern</a:t>
            </a:r>
            <a:r>
              <a:rPr lang="en-US" sz="1333" baseline="0" dirty="0">
                <a:solidFill>
                  <a:schemeClr val="tx1"/>
                </a:solidFill>
              </a:rPr>
              <a:t>’,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8889" y="6089650"/>
            <a:ext cx="9796356" cy="768351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467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36771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024" y="782400"/>
            <a:ext cx="4800000" cy="976317"/>
          </a:xfrm>
        </p:spPr>
        <p:txBody>
          <a:bodyPr/>
          <a:lstStyle>
            <a:lvl1pPr>
              <a:lnSpc>
                <a:spcPct val="100000"/>
              </a:lnSpc>
              <a:defRPr sz="260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93791" y="1727201"/>
            <a:ext cx="4798484" cy="391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806017" cy="6089651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2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9207" y="782400"/>
            <a:ext cx="6427893" cy="976317"/>
          </a:xfrm>
        </p:spPr>
        <p:txBody>
          <a:bodyPr/>
          <a:lstStyle>
            <a:lvl1pPr>
              <a:lnSpc>
                <a:spcPct val="100000"/>
              </a:lnSpc>
              <a:defRPr sz="260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54974" y="1727201"/>
            <a:ext cx="6432127" cy="3911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030133" cy="6089651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9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1767" y="691201"/>
            <a:ext cx="10075333" cy="97843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2414990" y="814665"/>
            <a:ext cx="2305879" cy="214353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333" baseline="0" dirty="0">
              <a:solidFill>
                <a:schemeClr val="tx1"/>
              </a:solidFill>
            </a:endParaRPr>
          </a:p>
          <a:p>
            <a:pPr marL="114297" lvl="0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228594" lvl="0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333" baseline="0" dirty="0" err="1">
                <a:solidFill>
                  <a:schemeClr val="tx1"/>
                </a:solidFill>
              </a:rPr>
              <a:t>Bitmappattern</a:t>
            </a:r>
            <a:r>
              <a:rPr lang="en-US" sz="1333" baseline="0" dirty="0">
                <a:solidFill>
                  <a:schemeClr val="tx1"/>
                </a:solidFill>
              </a:rPr>
              <a:t>’,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35359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1767" y="691201"/>
            <a:ext cx="10075333" cy="97843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2414990" y="814665"/>
            <a:ext cx="2305879" cy="214353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333" baseline="0" dirty="0">
              <a:solidFill>
                <a:schemeClr val="tx1"/>
              </a:solidFill>
            </a:endParaRPr>
          </a:p>
          <a:p>
            <a:pPr marL="114297" lvl="0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228594" lvl="0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333" baseline="0" dirty="0" err="1">
                <a:solidFill>
                  <a:schemeClr val="tx1"/>
                </a:solidFill>
              </a:rPr>
              <a:t>Bitmappattern</a:t>
            </a:r>
            <a:r>
              <a:rPr lang="en-US" sz="1333" baseline="0" dirty="0">
                <a:solidFill>
                  <a:schemeClr val="tx1"/>
                </a:solidFill>
              </a:rPr>
              <a:t>’,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134371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1767" y="691201"/>
            <a:ext cx="10075333" cy="97843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6085043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2520001" y="1732100"/>
            <a:ext cx="7056967" cy="3969600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2414990" y="814665"/>
            <a:ext cx="2305879" cy="357937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For the placement of a photo/illustration with a white background, as shown on the right, please choose this slide-layout.</a:t>
            </a:r>
          </a:p>
          <a:p>
            <a:endParaRPr lang="en-US" sz="1333" baseline="0" dirty="0">
              <a:solidFill>
                <a:schemeClr val="tx1"/>
              </a:solidFill>
            </a:endParaRPr>
          </a:p>
          <a:p>
            <a:r>
              <a:rPr lang="en-US" sz="1333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333" baseline="0" dirty="0">
              <a:solidFill>
                <a:schemeClr val="tx1"/>
              </a:solidFill>
            </a:endParaRPr>
          </a:p>
          <a:p>
            <a:pPr marL="114297" lvl="0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228594" lvl="0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333" baseline="0" dirty="0" err="1">
                <a:solidFill>
                  <a:schemeClr val="tx1"/>
                </a:solidFill>
              </a:rPr>
              <a:t>Bitmappattern</a:t>
            </a:r>
            <a:r>
              <a:rPr lang="en-US" sz="1333" baseline="0" dirty="0">
                <a:solidFill>
                  <a:schemeClr val="tx1"/>
                </a:solidFill>
              </a:rPr>
              <a:t>’,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Click the ‘File...’-button to browse for an image.</a:t>
            </a:r>
          </a:p>
          <a:p>
            <a:endParaRPr lang="en-US" sz="13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9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534" y="782401"/>
            <a:ext cx="10084741" cy="688452"/>
          </a:xfrm>
        </p:spPr>
        <p:txBody>
          <a:bodyPr wrap="none"/>
          <a:lstStyle>
            <a:lvl1pPr>
              <a:lnSpc>
                <a:spcPct val="100000"/>
              </a:lnSpc>
              <a:defRPr sz="260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07535" y="3517901"/>
            <a:ext cx="10084741" cy="2120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1007534" y="1439335"/>
            <a:ext cx="10079567" cy="1536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2414990" y="814665"/>
            <a:ext cx="2305879" cy="50257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Add a table by clicking the table icon</a:t>
            </a:r>
            <a:endParaRPr lang="en-US" sz="1333" dirty="0">
              <a:solidFill>
                <a:schemeClr val="tx1"/>
              </a:solidFill>
            </a:endParaRP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5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534" y="782401"/>
            <a:ext cx="10084741" cy="688452"/>
          </a:xfrm>
        </p:spPr>
        <p:txBody>
          <a:bodyPr wrap="none"/>
          <a:lstStyle>
            <a:lvl1pPr>
              <a:lnSpc>
                <a:spcPct val="100000"/>
              </a:lnSpc>
              <a:defRPr sz="260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1007534" y="1439333"/>
            <a:ext cx="10079567" cy="419946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2425150" y="1932265"/>
            <a:ext cx="2305879" cy="50257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Add a chart by clicking the chart icon</a:t>
            </a:r>
            <a:endParaRPr lang="en-US" sz="13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2448000"/>
            <a:ext cx="12192000" cy="144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447399"/>
            <a:ext cx="12191999" cy="1056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3067"/>
              </a:lnSpc>
              <a:defRPr sz="2933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504129"/>
            <a:ext cx="12191999" cy="384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333" b="1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7467" y="6091768"/>
            <a:ext cx="2404533" cy="766233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321301"/>
            <a:ext cx="12191999" cy="768351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4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8889" y="6089650"/>
            <a:ext cx="9796356" cy="768351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467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2414990" y="814665"/>
            <a:ext cx="2305879" cy="214353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333" baseline="0" dirty="0">
              <a:solidFill>
                <a:schemeClr val="tx1"/>
              </a:solidFill>
            </a:endParaRPr>
          </a:p>
          <a:p>
            <a:pPr marL="114297" lvl="0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228594" lvl="0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333" baseline="0" dirty="0" err="1">
                <a:solidFill>
                  <a:schemeClr val="tx1"/>
                </a:solidFill>
              </a:rPr>
              <a:t>Bitmappattern</a:t>
            </a:r>
            <a:r>
              <a:rPr lang="en-US" sz="1333" baseline="0" dirty="0">
                <a:solidFill>
                  <a:schemeClr val="tx1"/>
                </a:solidFill>
              </a:rPr>
              <a:t>’,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6851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3888000"/>
            <a:ext cx="12192000" cy="144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3886732"/>
            <a:ext cx="12191999" cy="1056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3067"/>
              </a:lnSpc>
              <a:defRPr sz="2933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4944788"/>
            <a:ext cx="12191999" cy="384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333" b="1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7467" y="6091768"/>
            <a:ext cx="2404533" cy="766233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321301"/>
            <a:ext cx="12191999" cy="768351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4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8889" y="6089650"/>
            <a:ext cx="9796356" cy="768351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467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2414990" y="814665"/>
            <a:ext cx="2305879" cy="214353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333" baseline="0" dirty="0">
                <a:solidFill>
                  <a:schemeClr val="tx1"/>
                </a:solidFill>
              </a:rPr>
              <a:t>Add a background image by </a:t>
            </a:r>
          </a:p>
          <a:p>
            <a:endParaRPr lang="en-US" sz="1333" baseline="0" dirty="0">
              <a:solidFill>
                <a:schemeClr val="tx1"/>
              </a:solidFill>
            </a:endParaRPr>
          </a:p>
          <a:p>
            <a:pPr marL="114297" lvl="0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Right-click -&gt; ‘Format background...',</a:t>
            </a:r>
          </a:p>
          <a:p>
            <a:pPr marL="228594" lvl="0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Choose ‘Fill by image’ or ‘</a:t>
            </a:r>
            <a:r>
              <a:rPr lang="en-US" sz="1333" baseline="0" dirty="0" err="1">
                <a:solidFill>
                  <a:schemeClr val="tx1"/>
                </a:solidFill>
              </a:rPr>
              <a:t>Bitmappattern</a:t>
            </a:r>
            <a:r>
              <a:rPr lang="en-US" sz="1333" baseline="0" dirty="0">
                <a:solidFill>
                  <a:schemeClr val="tx1"/>
                </a:solidFill>
              </a:rPr>
              <a:t>’,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333" baseline="0" dirty="0">
              <a:solidFill>
                <a:schemeClr val="tx1"/>
              </a:solidFill>
            </a:endParaRPr>
          </a:p>
          <a:p>
            <a:pPr marL="114297" indent="-114297">
              <a:buFont typeface="Arial" panose="020B0604020202020204" pitchFamily="34" charset="0"/>
              <a:buChar char="•"/>
            </a:pPr>
            <a:r>
              <a:rPr lang="en-US" sz="1333" baseline="0" dirty="0">
                <a:solidFill>
                  <a:schemeClr val="tx1"/>
                </a:solidFill>
              </a:rPr>
              <a:t>Click the ‘File...’-button to browse for an image.</a:t>
            </a:r>
          </a:p>
        </p:txBody>
      </p:sp>
    </p:spTree>
    <p:extLst>
      <p:ext uri="{BB962C8B-B14F-4D97-AF65-F5344CB8AC3E}">
        <p14:creationId xmlns:p14="http://schemas.microsoft.com/office/powerpoint/2010/main" val="96557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ekstvak 6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5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1767" y="781058"/>
            <a:ext cx="4794251" cy="976317"/>
          </a:xfrm>
        </p:spPr>
        <p:txBody>
          <a:bodyPr/>
          <a:lstStyle>
            <a:lvl1pPr>
              <a:lnSpc>
                <a:spcPct val="100000"/>
              </a:lnSpc>
              <a:defRPr sz="260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07534" y="1727201"/>
            <a:ext cx="4798484" cy="391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141" y="1728001"/>
            <a:ext cx="4794251" cy="39108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286501" y="782400"/>
            <a:ext cx="4805892" cy="976317"/>
          </a:xfrm>
        </p:spPr>
        <p:txBody>
          <a:bodyPr anchor="t"/>
          <a:lstStyle>
            <a:lvl1pPr marL="0" indent="0">
              <a:buNone/>
              <a:defRPr lang="nl-NL" sz="26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2" name="Tekstvak 11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1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8000" y="782400"/>
            <a:ext cx="4800000" cy="976317"/>
          </a:xfrm>
        </p:spPr>
        <p:txBody>
          <a:bodyPr/>
          <a:lstStyle>
            <a:lvl1pPr>
              <a:lnSpc>
                <a:spcPct val="100000"/>
              </a:lnSpc>
              <a:defRPr sz="260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07534" y="1727201"/>
            <a:ext cx="4798484" cy="391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286501" y="0"/>
            <a:ext cx="5905500" cy="6089651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8000" y="782400"/>
            <a:ext cx="6546851" cy="976317"/>
          </a:xfrm>
        </p:spPr>
        <p:txBody>
          <a:bodyPr/>
          <a:lstStyle>
            <a:lvl1pPr>
              <a:lnSpc>
                <a:spcPct val="100000"/>
              </a:lnSpc>
              <a:defRPr sz="260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07534" y="1727201"/>
            <a:ext cx="6551084" cy="391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8062384" y="0"/>
            <a:ext cx="4129616" cy="6089651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2425152" y="1743729"/>
            <a:ext cx="2358887" cy="463421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333" dirty="0"/>
              <a:t>Format the text by increasing or decreasing the list level.</a:t>
            </a:r>
          </a:p>
          <a:p>
            <a:endParaRPr lang="en-US" sz="1333" dirty="0"/>
          </a:p>
          <a:p>
            <a:r>
              <a:rPr lang="en-US" sz="1333" dirty="0"/>
              <a:t>Place the cursor in the text and use these </a:t>
            </a:r>
          </a:p>
          <a:p>
            <a:r>
              <a:rPr lang="en-US" sz="1333" dirty="0"/>
              <a:t>2 buttons (@ tab Start/Home - group </a:t>
            </a:r>
            <a:r>
              <a:rPr lang="en-US" sz="1333" dirty="0" err="1"/>
              <a:t>Alinea</a:t>
            </a:r>
            <a:r>
              <a:rPr lang="en-US" sz="1333" dirty="0"/>
              <a:t>/Paragraph)</a:t>
            </a:r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1 = </a:t>
            </a:r>
            <a:r>
              <a:rPr lang="en-US" sz="2400" dirty="0"/>
              <a:t>19.5pt</a:t>
            </a:r>
            <a:r>
              <a:rPr lang="en-US" sz="2400" baseline="0" dirty="0"/>
              <a:t> text</a:t>
            </a:r>
            <a:endParaRPr lang="en-US" sz="2400" dirty="0"/>
          </a:p>
          <a:p>
            <a:r>
              <a:rPr lang="en-US" sz="1333" dirty="0"/>
              <a:t>2 = </a:t>
            </a:r>
            <a:r>
              <a:rPr lang="en-US" sz="2200" dirty="0"/>
              <a:t>16.5pt</a:t>
            </a:r>
            <a:r>
              <a:rPr lang="en-US" sz="2200" baseline="0" dirty="0"/>
              <a:t> text</a:t>
            </a:r>
            <a:endParaRPr lang="en-US" sz="2200" dirty="0"/>
          </a:p>
          <a:p>
            <a:r>
              <a:rPr lang="en-US" sz="1333" dirty="0"/>
              <a:t>3 =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4 =      </a:t>
            </a:r>
            <a:r>
              <a:rPr lang="en-US" sz="2200" dirty="0"/>
              <a:t>• text</a:t>
            </a:r>
          </a:p>
          <a:p>
            <a:r>
              <a:rPr lang="en-US" sz="1333" dirty="0"/>
              <a:t>5 =           </a:t>
            </a:r>
            <a:r>
              <a:rPr lang="en-US" sz="2200" dirty="0"/>
              <a:t>• text</a:t>
            </a:r>
            <a:endParaRPr lang="en-US" sz="220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06159" y="3323167"/>
            <a:ext cx="1714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1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2518834" y="1439335"/>
            <a:ext cx="7056967" cy="396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18834" y="5475024"/>
            <a:ext cx="7056967" cy="220133"/>
          </a:xfrm>
        </p:spPr>
        <p:txBody>
          <a:bodyPr/>
          <a:lstStyle>
            <a:lvl1pPr>
              <a:defRPr sz="1467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47513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1766" y="1742189"/>
            <a:ext cx="2779185" cy="848611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54552" y="1736881"/>
            <a:ext cx="2779185" cy="848611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313886" y="1736881"/>
            <a:ext cx="2779185" cy="848611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1007534" y="2590802"/>
            <a:ext cx="2783417" cy="3500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4650320" y="2590802"/>
            <a:ext cx="2783417" cy="350039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8313886" y="2590802"/>
            <a:ext cx="2783417" cy="350039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53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" y="6091200"/>
            <a:ext cx="1485899" cy="763048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467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767" y="691615"/>
            <a:ext cx="10075333" cy="7187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766" y="1742189"/>
            <a:ext cx="10075335" cy="389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5902" y="6091200"/>
            <a:ext cx="9389532" cy="768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467" b="0">
                <a:solidFill>
                  <a:schemeClr val="tx1"/>
                </a:solidFill>
              </a:defRPr>
            </a:lvl1pPr>
          </a:lstStyle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875434" y="6091768"/>
            <a:ext cx="1316567" cy="76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9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241294" indent="-241294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479988" indent="-241294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719649" indent="-237061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011767" y="645952"/>
            <a:ext cx="10075333" cy="943679"/>
          </a:xfrm>
        </p:spPr>
        <p:txBody>
          <a:bodyPr/>
          <a:lstStyle/>
          <a:p>
            <a:r>
              <a:rPr lang="en-US" dirty="0"/>
              <a:t>Improving 2D CNN based feature extraction of 3D</a:t>
            </a:r>
            <a:br>
              <a:rPr lang="en-US" dirty="0"/>
            </a:br>
            <a:r>
              <a:rPr lang="en-US" dirty="0"/>
              <a:t>CT scan images for ovarian cancer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/>
            <a:r>
              <a:rPr lang="en-GB" dirty="0">
                <a:solidFill>
                  <a:prstClr val="black"/>
                </a:solidFill>
                <a:latin typeface="Calibri"/>
              </a:rPr>
              <a:t>IEEE-SB Eindhoven Poster Contest 2023 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C194BDB0-F4EA-4DD6-8281-CCE2440D0CE0}" type="slidenum">
              <a:rPr lang="en-GB">
                <a:solidFill>
                  <a:prstClr val="black"/>
                </a:solidFill>
                <a:latin typeface="Calibri"/>
              </a:rPr>
              <a:pPr defTabSz="914377"/>
              <a:t>1</a:t>
            </a:fld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CC83D-4E40-DB99-4BDD-D69267C83C8D}"/>
              </a:ext>
            </a:extLst>
          </p:cNvPr>
          <p:cNvSpPr txBox="1"/>
          <p:nvPr/>
        </p:nvSpPr>
        <p:spPr>
          <a:xfrm>
            <a:off x="1011767" y="1912726"/>
            <a:ext cx="595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Sven Bierenbroodspot, s.a.k.Bierenbroodspot@student.tue.nl</a:t>
            </a:r>
            <a:endParaRPr lang="en-NL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B83DE13-E7ED-A416-6B3B-A584AB712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6777" y="2469727"/>
            <a:ext cx="7651032" cy="3616521"/>
          </a:xfrm>
          <a:prstGeom prst="rect">
            <a:avLst/>
          </a:prstGeom>
        </p:spPr>
      </p:pic>
      <p:pic>
        <p:nvPicPr>
          <p:cNvPr id="10" name="Picture 9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D8C4C86F-DAA6-645C-8D4A-896640EF6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05" y="2479614"/>
            <a:ext cx="4667495" cy="360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7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38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Kantoorthema</vt:lpstr>
      <vt:lpstr>Improving 2D CNN based feature extraction of 3D CT scan images for ovarian cancer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Bijl, Niels</dc:creator>
  <cp:lastModifiedBy>Bierenbroodspot, Sven</cp:lastModifiedBy>
  <cp:revision>3</cp:revision>
  <dcterms:created xsi:type="dcterms:W3CDTF">2023-05-11T05:47:06Z</dcterms:created>
  <dcterms:modified xsi:type="dcterms:W3CDTF">2023-06-04T20:01:33Z</dcterms:modified>
</cp:coreProperties>
</file>