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7"/>
    <p:restoredTop sz="88372"/>
  </p:normalViewPr>
  <p:slideViewPr>
    <p:cSldViewPr snapToGrid="0" snapToObjects="1">
      <p:cViewPr varScale="1">
        <p:scale>
          <a:sx n="87" d="100"/>
          <a:sy n="87" d="100"/>
        </p:scale>
        <p:origin x="168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4128DA-EF56-EC44-B3CE-8527123B05C6}" type="datetimeFigureOut">
              <a:rPr lang="en-US" smtClean="0"/>
              <a:t>5/6/21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4DA10-ECFB-3E4D-B6C7-4D5DD2F29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37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cbi.nlm.nih.gov/pmc/articles/PMC4679528/figure/F1/" TargetMode="External"/><Relationship Id="rId3" Type="http://schemas.openxmlformats.org/officeDocument/2006/relationships/hyperlink" Target="https://www.ncbi.nlm.nih.gov/pmc/articles/PMC4679528/#R19" TargetMode="External"/><Relationship Id="rId7" Type="http://schemas.openxmlformats.org/officeDocument/2006/relationships/hyperlink" Target="https://www.ncbi.nlm.nih.gov/pmc/articles/PMC4679528/#R24" TargetMode="External"/><Relationship Id="rId12" Type="http://schemas.openxmlformats.org/officeDocument/2006/relationships/hyperlink" Target="https://www.ncbi.nlm.nih.gov/pmc/articles/PMC4679528/#R28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ncbi.nlm.nih.gov/pmc/articles/PMC4679528/#R22" TargetMode="External"/><Relationship Id="rId11" Type="http://schemas.openxmlformats.org/officeDocument/2006/relationships/hyperlink" Target="https://www.ncbi.nlm.nih.gov/pmc/articles/PMC4679528/#R27" TargetMode="External"/><Relationship Id="rId5" Type="http://schemas.openxmlformats.org/officeDocument/2006/relationships/hyperlink" Target="https://www.ncbi.nlm.nih.gov/pmc/articles/PMC4679528/#R21" TargetMode="External"/><Relationship Id="rId10" Type="http://schemas.openxmlformats.org/officeDocument/2006/relationships/hyperlink" Target="https://www.ncbi.nlm.nih.gov/pmc/articles/PMC4679528/#R26" TargetMode="External"/><Relationship Id="rId4" Type="http://schemas.openxmlformats.org/officeDocument/2006/relationships/hyperlink" Target="https://www.ncbi.nlm.nih.gov/pmc/articles/PMC4679528/#R20" TargetMode="External"/><Relationship Id="rId9" Type="http://schemas.openxmlformats.org/officeDocument/2006/relationships/hyperlink" Target="https://www.ncbi.nlm.nih.gov/pmc/articles/PMC4679528/#R25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journals.plos.org</a:t>
            </a:r>
            <a:r>
              <a:rPr lang="en-US" dirty="0"/>
              <a:t>/</a:t>
            </a:r>
            <a:r>
              <a:rPr lang="en-US" dirty="0" err="1"/>
              <a:t>plosone</a:t>
            </a:r>
            <a:r>
              <a:rPr lang="en-US" dirty="0"/>
              <a:t>/</a:t>
            </a:r>
            <a:r>
              <a:rPr lang="en-US" dirty="0" err="1"/>
              <a:t>article?id</a:t>
            </a:r>
            <a:r>
              <a:rPr lang="en-US" dirty="0"/>
              <a:t>=10.1371/journal.pone.0200850</a:t>
            </a:r>
          </a:p>
          <a:p>
            <a:endParaRPr lang="en-US" dirty="0"/>
          </a:p>
          <a:p>
            <a:r>
              <a:rPr lang="en-US" dirty="0"/>
              <a:t>ABA </a:t>
            </a:r>
            <a:r>
              <a:rPr lang="en-US" dirty="0">
                <a:sym typeface="Wingdings" pitchFamily="2" charset="2"/>
              </a:rPr>
              <a:t> ABA receptor (PYR/PYL/RCAR)  Group A PP2C  Subclass III SnRK2  Transcription factor (ABF)  ABA responsive cis elements  Gene transcriptions 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https://</a:t>
            </a:r>
            <a:r>
              <a:rPr lang="en-US" dirty="0" err="1">
                <a:sym typeface="Wingdings" pitchFamily="2" charset="2"/>
              </a:rPr>
              <a:t>www.ncbi.nlm.nih.gov</a:t>
            </a:r>
            <a:r>
              <a:rPr lang="en-US" dirty="0">
                <a:sym typeface="Wingdings" pitchFamily="2" charset="2"/>
              </a:rPr>
              <a:t>/</a:t>
            </a:r>
            <a:r>
              <a:rPr lang="en-US" dirty="0" err="1">
                <a:sym typeface="Wingdings" pitchFamily="2" charset="2"/>
              </a:rPr>
              <a:t>pmc</a:t>
            </a:r>
            <a:r>
              <a:rPr lang="en-US" dirty="0">
                <a:sym typeface="Wingdings" pitchFamily="2" charset="2"/>
              </a:rPr>
              <a:t>/articles/PMC4679528/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perception of ABA is achieved by members of the START protein family of ABA receptors, PYRABACTIN RESISTANCE 1 (PYR)/PYR1-LIKE (PYL)/REGULATORY COMPONENT OF ABA RECEPTOR (RCAR). In the presence of ABA, the PYR/PYL/RCAR proteins bind to and inhibit clade A protein phosphatases type 2Cs (PP2Cs) [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19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20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], followed by activation of the Ca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2+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-independent protein kinases SNF1-RELATED KINASE 2s (SnRK2s), most importantly OPEN STOMATA 1 (OST1/SnRK2.6), which phosphorylate multiple downstream targets (reviewed in [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21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]). In guard cells, ABA causes activation of two types of plasma membrane anion channels, called slow-sustained (S-type) and rapid-transient (R-type) anion channels, which drives plasma membrane depolarization and subsequent K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efflux through voltage-dependent K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channels (reviewed in [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22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24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])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Figure 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The release of anions and K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causes a reduction in the turgor pressure of guard cells, resulting in stomatal closure. In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Arabidopsis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guard cells, S-type and R-type anion channels are mainly encoded by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SLOW ANION CHANNEL-ACCOCIATED 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SLAC1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[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25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26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and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ALUMINUM-ACTIVATED MALATE TRANSPORTER 12/QUICKLY ACTIVATING ANION CHANNEL 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ALMT12/QUAC1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[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27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28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], respectively.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4DA10-ECFB-3E4D-B6C7-4D5DD2F293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09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95213-B129-2440-9B1D-13B293BE6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35D7FF-0D27-6C48-9A54-C506ED789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FDC0C-FF10-844D-BBC1-0E5C8C1E2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5635-7F22-9644-8B0D-87C8EE75CA58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EE629-FB1C-014D-A1A0-5F6831CC7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6ADB6-1035-C148-AF45-23E40F7E5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08871-368D-B544-A2A7-4CD933AD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25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38C56-89B5-C844-9DF0-1ACB6294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E1569-D5D5-6349-8026-304D3518D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A9B17-7840-7846-9413-76571028E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5635-7F22-9644-8B0D-87C8EE75CA58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AE840-0475-374E-B9B2-D7B89F3A6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A77CE-BBA7-1147-9D39-5D9ED1782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08871-368D-B544-A2A7-4CD933AD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90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7B59C2-60EE-DA49-8D71-57B7D15511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62B0F3-3F89-E84D-B5A6-2BEC0E2D8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3CD9C-5C23-5249-816A-DEE8761D9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5635-7F22-9644-8B0D-87C8EE75CA58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4D44A-9B83-964A-A923-5A835944D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A3F61-BF72-2C4E-A867-1327A9A4B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08871-368D-B544-A2A7-4CD933AD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23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FE549-BC24-1241-B5F5-D5317B0B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EDDF8-B279-DE45-9368-CA460AC18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5F1B3-9407-A441-8144-A76FC41BC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5635-7F22-9644-8B0D-87C8EE75CA58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AA083-4015-154F-8D13-13E6D375C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6372D-6FB5-1944-AAE2-9330571E1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08871-368D-B544-A2A7-4CD933AD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54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68829-0D51-2243-A2A9-5198574BB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26216-5F53-F040-9AE2-333E78E7C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818B3-C6B7-294C-A78C-2AAD011EA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5635-7F22-9644-8B0D-87C8EE75CA58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95D99-E77B-364C-A807-62E159175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AA163-1A06-7045-85DF-5DDF8F7B7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08871-368D-B544-A2A7-4CD933AD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3E9EC-10D6-764E-A99E-9C5FA2DC7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3F0E2-8434-6C46-803B-4A3EBD87B1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5D5DAB-1B95-F644-AD2A-56546786A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2337E-6E35-C34E-8336-86DE3500A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5635-7F22-9644-8B0D-87C8EE75CA58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AA7BB-4947-A64F-831B-32542F025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30DE3-05EA-C247-9066-4C9EF89B7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08871-368D-B544-A2A7-4CD933AD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07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5CBCB-59AA-634C-9DAA-649F53AFF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B35A7-BC63-2D42-9873-D3B3C6E60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DD3C18-C0ED-5345-A184-B810AB927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ABDC00-FA8D-0B46-9759-2933E22536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A95131-FC92-6941-A319-43CCADBACA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B3A944-9ACE-A049-8E00-82C99A23C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5635-7F22-9644-8B0D-87C8EE75CA58}" type="datetimeFigureOut">
              <a:rPr lang="en-US" smtClean="0"/>
              <a:t>4/29/21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533E8D-D79C-CB42-B85B-AC3B2100C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B32A9E-5561-9E4D-AF18-9EE937728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08871-368D-B544-A2A7-4CD933AD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55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D34E2-E135-EB41-9FBD-68F1DE9E1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569222-98B5-7341-80C4-70F92764D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5635-7F22-9644-8B0D-87C8EE75CA58}" type="datetimeFigureOut">
              <a:rPr lang="en-US" smtClean="0"/>
              <a:t>4/29/21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CD3E1F-1772-A24A-A3D9-DB490E6EB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B149AA-89E6-434A-9225-92611FE86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08871-368D-B544-A2A7-4CD933AD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69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B9E260-5FB4-0345-A5F4-B3E0F97D5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5635-7F22-9644-8B0D-87C8EE75CA58}" type="datetimeFigureOut">
              <a:rPr lang="en-US" smtClean="0"/>
              <a:t>4/29/21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2CA479-6C5C-0A4A-A662-AB20AA2EB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0DF8B-77CB-2149-BEF6-44AD262F7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08871-368D-B544-A2A7-4CD933AD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6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CC938-4E0C-4F47-9E23-2798E8659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76E6A-B5E2-834B-AED8-0C5E307B5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9D64C3-ADF7-8041-89B4-A96177356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A2ADE-6082-3946-9055-322B7830A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5635-7F22-9644-8B0D-87C8EE75CA58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56CFED-3793-D44F-9686-709EA4C66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07C33-408E-D14B-98DD-9DC0C923E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08871-368D-B544-A2A7-4CD933AD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51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C30F0-D071-0B4A-ABDF-8BCDD93D5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B7FF28-1BD0-C244-A4CB-C00CCB355E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86ADA-DDC9-E14C-BD09-DA0CF85BF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5E5F0-8657-2F45-AB1A-5FC322BAC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5635-7F22-9644-8B0D-87C8EE75CA58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08F81-55AE-934D-9D3E-479EEC76B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CE0EE-FBDC-CB4A-B4BF-937C0E33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08871-368D-B544-A2A7-4CD933AD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48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A0B181-6EAF-1B47-938F-2ACC8F46A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2A627-AE66-EF4F-8594-2AE9759C6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AD544-FA61-CD44-9BB9-DF538E6E64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75635-7F22-9644-8B0D-87C8EE75CA58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96D27-9368-4845-91DA-6D5E2D366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CDD72-CEA8-B94C-AD53-3C82D82DD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08871-368D-B544-A2A7-4CD933AD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82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FA5D6BEB-DFF1-FF49-8AB0-C2EA2C33C31F}"/>
              </a:ext>
            </a:extLst>
          </p:cNvPr>
          <p:cNvSpPr txBox="1"/>
          <p:nvPr/>
        </p:nvSpPr>
        <p:spPr>
          <a:xfrm>
            <a:off x="8214959" y="5390772"/>
            <a:ext cx="43209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⍦</a:t>
            </a:r>
            <a:r>
              <a:rPr lang="en-US" sz="1600" baseline="-25000" dirty="0"/>
              <a:t>x</a:t>
            </a:r>
            <a:r>
              <a:rPr lang="en-US" sz="1600" dirty="0"/>
              <a:t> = Stem xylem pressure</a:t>
            </a:r>
          </a:p>
          <a:p>
            <a:r>
              <a:rPr lang="en-US" sz="1600" dirty="0"/>
              <a:t>⍦</a:t>
            </a:r>
            <a:r>
              <a:rPr lang="en-US" sz="1600" baseline="-25000" dirty="0"/>
              <a:t>s</a:t>
            </a:r>
            <a:r>
              <a:rPr lang="en-US" sz="1600" dirty="0"/>
              <a:t> = Soil water potential (TEROS 21/ZL6)</a:t>
            </a:r>
          </a:p>
          <a:p>
            <a:r>
              <a:rPr lang="en-US" sz="1600" dirty="0"/>
              <a:t>%RH = Percentage relative humidity (Kestrel)</a:t>
            </a:r>
          </a:p>
          <a:p>
            <a:r>
              <a:rPr lang="en-US" sz="1600" dirty="0"/>
              <a:t>Soil = Sand and vermiculite (4:1), 50 ml of MS+PPM and XX ml H20.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632A540-B203-0146-B48B-E4F1DE3AEDD4}"/>
              </a:ext>
            </a:extLst>
          </p:cNvPr>
          <p:cNvGrpSpPr/>
          <p:nvPr/>
        </p:nvGrpSpPr>
        <p:grpSpPr>
          <a:xfrm>
            <a:off x="2739312" y="1046261"/>
            <a:ext cx="5087776" cy="5515301"/>
            <a:chOff x="4419081" y="2359574"/>
            <a:chExt cx="3782545" cy="410039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45058DE-A43A-5C47-8BD1-6FFEBA196E6A}"/>
                </a:ext>
              </a:extLst>
            </p:cNvPr>
            <p:cNvSpPr/>
            <p:nvPr/>
          </p:nvSpPr>
          <p:spPr>
            <a:xfrm>
              <a:off x="4880113" y="2460337"/>
              <a:ext cx="2802835" cy="346875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74A744A-B053-C04B-B2F9-8C9808D6B6DD}"/>
                </a:ext>
              </a:extLst>
            </p:cNvPr>
            <p:cNvSpPr/>
            <p:nvPr/>
          </p:nvSpPr>
          <p:spPr>
            <a:xfrm>
              <a:off x="4880113" y="4250724"/>
              <a:ext cx="2802835" cy="1678369"/>
            </a:xfrm>
            <a:prstGeom prst="rect">
              <a:avLst/>
            </a:prstGeom>
            <a:solidFill>
              <a:schemeClr val="accent4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C87FE0-E0EE-0F45-B472-8565136770E7}"/>
                </a:ext>
              </a:extLst>
            </p:cNvPr>
            <p:cNvSpPr txBox="1"/>
            <p:nvPr/>
          </p:nvSpPr>
          <p:spPr>
            <a:xfrm rot="16200000">
              <a:off x="4139517" y="4010048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13.5 cm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CD24AC8-F69D-6249-AE30-1C64FD0B0629}"/>
                </a:ext>
              </a:extLst>
            </p:cNvPr>
            <p:cNvCxnSpPr>
              <a:cxnSpLocks/>
            </p:cNvCxnSpPr>
            <p:nvPr/>
          </p:nvCxnSpPr>
          <p:spPr>
            <a:xfrm>
              <a:off x="4788412" y="2641776"/>
              <a:ext cx="0" cy="32873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B84CE5E-C502-464A-BE69-EB724CE60C0A}"/>
                </a:ext>
              </a:extLst>
            </p:cNvPr>
            <p:cNvCxnSpPr>
              <a:cxnSpLocks/>
            </p:cNvCxnSpPr>
            <p:nvPr/>
          </p:nvCxnSpPr>
          <p:spPr>
            <a:xfrm>
              <a:off x="7832293" y="4250724"/>
              <a:ext cx="0" cy="167259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E94612F-584C-3344-8BF8-1519204C5AC2}"/>
                </a:ext>
              </a:extLst>
            </p:cNvPr>
            <p:cNvSpPr txBox="1"/>
            <p:nvPr/>
          </p:nvSpPr>
          <p:spPr>
            <a:xfrm rot="16200000">
              <a:off x="7698603" y="4902353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 cm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1CE39DE-AE98-D649-A83B-6451CB98EB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80113" y="6081494"/>
              <a:ext cx="280283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36528F3-0705-C044-AB93-33A7887369AF}"/>
                </a:ext>
              </a:extLst>
            </p:cNvPr>
            <p:cNvSpPr txBox="1"/>
            <p:nvPr/>
          </p:nvSpPr>
          <p:spPr>
            <a:xfrm>
              <a:off x="5697726" y="6090634"/>
              <a:ext cx="1334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 cm diam.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7981C61-80BB-EC4D-B6C8-3741799D53D0}"/>
                </a:ext>
              </a:extLst>
            </p:cNvPr>
            <p:cNvCxnSpPr>
              <a:endCxn id="6" idx="0"/>
            </p:cNvCxnSpPr>
            <p:nvPr/>
          </p:nvCxnSpPr>
          <p:spPr>
            <a:xfrm>
              <a:off x="6281530" y="2990335"/>
              <a:ext cx="1" cy="1260389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8E576BA-1C33-6048-BEDA-1D96E89774DF}"/>
                </a:ext>
              </a:extLst>
            </p:cNvPr>
            <p:cNvSpPr/>
            <p:nvPr/>
          </p:nvSpPr>
          <p:spPr>
            <a:xfrm>
              <a:off x="5643533" y="2730844"/>
              <a:ext cx="621343" cy="902341"/>
            </a:xfrm>
            <a:custGeom>
              <a:avLst/>
              <a:gdLst>
                <a:gd name="connsiteX0" fmla="*/ 621343 w 621343"/>
                <a:gd name="connsiteY0" fmla="*/ 889686 h 902341"/>
                <a:gd name="connsiteX1" fmla="*/ 621343 w 621343"/>
                <a:gd name="connsiteY1" fmla="*/ 889686 h 902341"/>
                <a:gd name="connsiteX2" fmla="*/ 510132 w 621343"/>
                <a:gd name="connsiteY2" fmla="*/ 902043 h 902341"/>
                <a:gd name="connsiteX3" fmla="*/ 411278 w 621343"/>
                <a:gd name="connsiteY3" fmla="*/ 877329 h 902341"/>
                <a:gd name="connsiteX4" fmla="*/ 374208 w 621343"/>
                <a:gd name="connsiteY4" fmla="*/ 864972 h 902341"/>
                <a:gd name="connsiteX5" fmla="*/ 300067 w 621343"/>
                <a:gd name="connsiteY5" fmla="*/ 815545 h 902341"/>
                <a:gd name="connsiteX6" fmla="*/ 225926 w 621343"/>
                <a:gd name="connsiteY6" fmla="*/ 741405 h 902341"/>
                <a:gd name="connsiteX7" fmla="*/ 176499 w 621343"/>
                <a:gd name="connsiteY7" fmla="*/ 667264 h 902341"/>
                <a:gd name="connsiteX8" fmla="*/ 90002 w 621343"/>
                <a:gd name="connsiteY8" fmla="*/ 556054 h 902341"/>
                <a:gd name="connsiteX9" fmla="*/ 65289 w 621343"/>
                <a:gd name="connsiteY9" fmla="*/ 518983 h 902341"/>
                <a:gd name="connsiteX10" fmla="*/ 28218 w 621343"/>
                <a:gd name="connsiteY10" fmla="*/ 444843 h 902341"/>
                <a:gd name="connsiteX11" fmla="*/ 15862 w 621343"/>
                <a:gd name="connsiteY11" fmla="*/ 383059 h 902341"/>
                <a:gd name="connsiteX12" fmla="*/ 3505 w 621343"/>
                <a:gd name="connsiteY12" fmla="*/ 333632 h 902341"/>
                <a:gd name="connsiteX13" fmla="*/ 28218 w 621343"/>
                <a:gd name="connsiteY13" fmla="*/ 0 h 902341"/>
                <a:gd name="connsiteX14" fmla="*/ 102359 w 621343"/>
                <a:gd name="connsiteY14" fmla="*/ 24713 h 902341"/>
                <a:gd name="connsiteX15" fmla="*/ 139429 w 621343"/>
                <a:gd name="connsiteY15" fmla="*/ 37070 h 902341"/>
                <a:gd name="connsiteX16" fmla="*/ 213570 w 621343"/>
                <a:gd name="connsiteY16" fmla="*/ 86497 h 902341"/>
                <a:gd name="connsiteX17" fmla="*/ 262997 w 621343"/>
                <a:gd name="connsiteY17" fmla="*/ 148281 h 902341"/>
                <a:gd name="connsiteX18" fmla="*/ 275353 w 621343"/>
                <a:gd name="connsiteY18" fmla="*/ 185351 h 902341"/>
                <a:gd name="connsiteX19" fmla="*/ 324781 w 621343"/>
                <a:gd name="connsiteY19" fmla="*/ 259491 h 902341"/>
                <a:gd name="connsiteX20" fmla="*/ 361851 w 621343"/>
                <a:gd name="connsiteY20" fmla="*/ 333632 h 902341"/>
                <a:gd name="connsiteX21" fmla="*/ 374208 w 621343"/>
                <a:gd name="connsiteY21" fmla="*/ 370702 h 902341"/>
                <a:gd name="connsiteX22" fmla="*/ 423635 w 621343"/>
                <a:gd name="connsiteY22" fmla="*/ 444843 h 902341"/>
                <a:gd name="connsiteX23" fmla="*/ 460705 w 621343"/>
                <a:gd name="connsiteY23" fmla="*/ 518983 h 902341"/>
                <a:gd name="connsiteX24" fmla="*/ 485418 w 621343"/>
                <a:gd name="connsiteY24" fmla="*/ 593124 h 902341"/>
                <a:gd name="connsiteX25" fmla="*/ 534845 w 621343"/>
                <a:gd name="connsiteY25" fmla="*/ 667264 h 902341"/>
                <a:gd name="connsiteX26" fmla="*/ 571916 w 621343"/>
                <a:gd name="connsiteY26" fmla="*/ 778475 h 902341"/>
                <a:gd name="connsiteX27" fmla="*/ 596629 w 621343"/>
                <a:gd name="connsiteY27" fmla="*/ 877329 h 902341"/>
                <a:gd name="connsiteX28" fmla="*/ 621343 w 621343"/>
                <a:gd name="connsiteY28" fmla="*/ 889686 h 90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21343" h="902341">
                  <a:moveTo>
                    <a:pt x="621343" y="889686"/>
                  </a:moveTo>
                  <a:lnTo>
                    <a:pt x="621343" y="889686"/>
                  </a:lnTo>
                  <a:cubicBezTo>
                    <a:pt x="584273" y="893805"/>
                    <a:pt x="547366" y="904233"/>
                    <a:pt x="510132" y="902043"/>
                  </a:cubicBezTo>
                  <a:cubicBezTo>
                    <a:pt x="476225" y="900048"/>
                    <a:pt x="443500" y="888070"/>
                    <a:pt x="411278" y="877329"/>
                  </a:cubicBezTo>
                  <a:cubicBezTo>
                    <a:pt x="398921" y="873210"/>
                    <a:pt x="385594" y="871298"/>
                    <a:pt x="374208" y="864972"/>
                  </a:cubicBezTo>
                  <a:cubicBezTo>
                    <a:pt x="348244" y="850547"/>
                    <a:pt x="321070" y="836547"/>
                    <a:pt x="300067" y="815545"/>
                  </a:cubicBezTo>
                  <a:cubicBezTo>
                    <a:pt x="275353" y="790832"/>
                    <a:pt x="245313" y="770485"/>
                    <a:pt x="225926" y="741405"/>
                  </a:cubicBezTo>
                  <a:cubicBezTo>
                    <a:pt x="209450" y="716691"/>
                    <a:pt x="197502" y="688267"/>
                    <a:pt x="176499" y="667264"/>
                  </a:cubicBezTo>
                  <a:cubicBezTo>
                    <a:pt x="118428" y="609193"/>
                    <a:pt x="149120" y="644731"/>
                    <a:pt x="90002" y="556054"/>
                  </a:cubicBezTo>
                  <a:cubicBezTo>
                    <a:pt x="81764" y="543697"/>
                    <a:pt x="69985" y="533072"/>
                    <a:pt x="65289" y="518983"/>
                  </a:cubicBezTo>
                  <a:cubicBezTo>
                    <a:pt x="48236" y="467824"/>
                    <a:pt x="60157" y="492750"/>
                    <a:pt x="28218" y="444843"/>
                  </a:cubicBezTo>
                  <a:cubicBezTo>
                    <a:pt x="24099" y="424248"/>
                    <a:pt x="20418" y="403561"/>
                    <a:pt x="15862" y="383059"/>
                  </a:cubicBezTo>
                  <a:cubicBezTo>
                    <a:pt x="12178" y="366481"/>
                    <a:pt x="3505" y="350615"/>
                    <a:pt x="3505" y="333632"/>
                  </a:cubicBezTo>
                  <a:cubicBezTo>
                    <a:pt x="3505" y="62756"/>
                    <a:pt x="-13726" y="125838"/>
                    <a:pt x="28218" y="0"/>
                  </a:cubicBezTo>
                  <a:lnTo>
                    <a:pt x="102359" y="24713"/>
                  </a:lnTo>
                  <a:cubicBezTo>
                    <a:pt x="114716" y="28832"/>
                    <a:pt x="128591" y="29845"/>
                    <a:pt x="139429" y="37070"/>
                  </a:cubicBezTo>
                  <a:lnTo>
                    <a:pt x="213570" y="86497"/>
                  </a:lnTo>
                  <a:cubicBezTo>
                    <a:pt x="244627" y="179672"/>
                    <a:pt x="199120" y="68435"/>
                    <a:pt x="262997" y="148281"/>
                  </a:cubicBezTo>
                  <a:cubicBezTo>
                    <a:pt x="271134" y="158452"/>
                    <a:pt x="269027" y="173965"/>
                    <a:pt x="275353" y="185351"/>
                  </a:cubicBezTo>
                  <a:cubicBezTo>
                    <a:pt x="289778" y="211315"/>
                    <a:pt x="324781" y="259491"/>
                    <a:pt x="324781" y="259491"/>
                  </a:cubicBezTo>
                  <a:cubicBezTo>
                    <a:pt x="355835" y="352660"/>
                    <a:pt x="313947" y="237827"/>
                    <a:pt x="361851" y="333632"/>
                  </a:cubicBezTo>
                  <a:cubicBezTo>
                    <a:pt x="367676" y="345282"/>
                    <a:pt x="367882" y="359316"/>
                    <a:pt x="374208" y="370702"/>
                  </a:cubicBezTo>
                  <a:cubicBezTo>
                    <a:pt x="388633" y="396666"/>
                    <a:pt x="423635" y="444843"/>
                    <a:pt x="423635" y="444843"/>
                  </a:cubicBezTo>
                  <a:cubicBezTo>
                    <a:pt x="468695" y="580030"/>
                    <a:pt x="396832" y="375267"/>
                    <a:pt x="460705" y="518983"/>
                  </a:cubicBezTo>
                  <a:cubicBezTo>
                    <a:pt x="471285" y="542788"/>
                    <a:pt x="470968" y="571449"/>
                    <a:pt x="485418" y="593124"/>
                  </a:cubicBezTo>
                  <a:cubicBezTo>
                    <a:pt x="501894" y="617837"/>
                    <a:pt x="525452" y="639086"/>
                    <a:pt x="534845" y="667264"/>
                  </a:cubicBezTo>
                  <a:lnTo>
                    <a:pt x="571916" y="778475"/>
                  </a:lnTo>
                  <a:cubicBezTo>
                    <a:pt x="587830" y="826217"/>
                    <a:pt x="586689" y="817693"/>
                    <a:pt x="596629" y="877329"/>
                  </a:cubicBezTo>
                  <a:cubicBezTo>
                    <a:pt x="597306" y="881392"/>
                    <a:pt x="617224" y="887627"/>
                    <a:pt x="621343" y="8896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F58AFEE1-5FB8-0548-9D77-C0FDF1B54430}"/>
                </a:ext>
              </a:extLst>
            </p:cNvPr>
            <p:cNvSpPr/>
            <p:nvPr/>
          </p:nvSpPr>
          <p:spPr>
            <a:xfrm>
              <a:off x="6277231" y="4250724"/>
              <a:ext cx="1116873" cy="1030958"/>
            </a:xfrm>
            <a:custGeom>
              <a:avLst/>
              <a:gdLst>
                <a:gd name="connsiteX0" fmla="*/ 0 w 481914"/>
                <a:gd name="connsiteY0" fmla="*/ 0 h 444843"/>
                <a:gd name="connsiteX1" fmla="*/ 24714 w 481914"/>
                <a:gd name="connsiteY1" fmla="*/ 86497 h 444843"/>
                <a:gd name="connsiteX2" fmla="*/ 37071 w 481914"/>
                <a:gd name="connsiteY2" fmla="*/ 210064 h 444843"/>
                <a:gd name="connsiteX3" fmla="*/ 185352 w 481914"/>
                <a:gd name="connsiteY3" fmla="*/ 284205 h 444843"/>
                <a:gd name="connsiteX4" fmla="*/ 222422 w 481914"/>
                <a:gd name="connsiteY4" fmla="*/ 308919 h 444843"/>
                <a:gd name="connsiteX5" fmla="*/ 296563 w 481914"/>
                <a:gd name="connsiteY5" fmla="*/ 333632 h 444843"/>
                <a:gd name="connsiteX6" fmla="*/ 321276 w 481914"/>
                <a:gd name="connsiteY6" fmla="*/ 370702 h 444843"/>
                <a:gd name="connsiteX7" fmla="*/ 469557 w 481914"/>
                <a:gd name="connsiteY7" fmla="*/ 444843 h 444843"/>
                <a:gd name="connsiteX8" fmla="*/ 481914 w 481914"/>
                <a:gd name="connsiteY8" fmla="*/ 444843 h 444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1914" h="444843">
                  <a:moveTo>
                    <a:pt x="0" y="0"/>
                  </a:moveTo>
                  <a:cubicBezTo>
                    <a:pt x="8238" y="28832"/>
                    <a:pt x="19503" y="56967"/>
                    <a:pt x="24714" y="86497"/>
                  </a:cubicBezTo>
                  <a:cubicBezTo>
                    <a:pt x="31908" y="127262"/>
                    <a:pt x="18559" y="173040"/>
                    <a:pt x="37071" y="210064"/>
                  </a:cubicBezTo>
                  <a:cubicBezTo>
                    <a:pt x="66239" y="268400"/>
                    <a:pt x="141487" y="254961"/>
                    <a:pt x="185352" y="284205"/>
                  </a:cubicBezTo>
                  <a:cubicBezTo>
                    <a:pt x="197709" y="292443"/>
                    <a:pt x="208851" y="302887"/>
                    <a:pt x="222422" y="308919"/>
                  </a:cubicBezTo>
                  <a:cubicBezTo>
                    <a:pt x="246227" y="319499"/>
                    <a:pt x="296563" y="333632"/>
                    <a:pt x="296563" y="333632"/>
                  </a:cubicBezTo>
                  <a:cubicBezTo>
                    <a:pt x="304801" y="345989"/>
                    <a:pt x="310100" y="360923"/>
                    <a:pt x="321276" y="370702"/>
                  </a:cubicBezTo>
                  <a:cubicBezTo>
                    <a:pt x="349835" y="395691"/>
                    <a:pt x="426227" y="444843"/>
                    <a:pt x="469557" y="444843"/>
                  </a:cubicBezTo>
                  <a:lnTo>
                    <a:pt x="481914" y="444843"/>
                  </a:ln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8ED06403-CBBF-F544-BFFD-5F6A314D92D1}"/>
                </a:ext>
              </a:extLst>
            </p:cNvPr>
            <p:cNvSpPr/>
            <p:nvPr/>
          </p:nvSpPr>
          <p:spPr>
            <a:xfrm flipH="1">
              <a:off x="5278913" y="4258369"/>
              <a:ext cx="1011486" cy="1050292"/>
            </a:xfrm>
            <a:custGeom>
              <a:avLst/>
              <a:gdLst>
                <a:gd name="connsiteX0" fmla="*/ 0 w 481914"/>
                <a:gd name="connsiteY0" fmla="*/ 0 h 444843"/>
                <a:gd name="connsiteX1" fmla="*/ 24714 w 481914"/>
                <a:gd name="connsiteY1" fmla="*/ 86497 h 444843"/>
                <a:gd name="connsiteX2" fmla="*/ 37071 w 481914"/>
                <a:gd name="connsiteY2" fmla="*/ 210064 h 444843"/>
                <a:gd name="connsiteX3" fmla="*/ 185352 w 481914"/>
                <a:gd name="connsiteY3" fmla="*/ 284205 h 444843"/>
                <a:gd name="connsiteX4" fmla="*/ 222422 w 481914"/>
                <a:gd name="connsiteY4" fmla="*/ 308919 h 444843"/>
                <a:gd name="connsiteX5" fmla="*/ 296563 w 481914"/>
                <a:gd name="connsiteY5" fmla="*/ 333632 h 444843"/>
                <a:gd name="connsiteX6" fmla="*/ 321276 w 481914"/>
                <a:gd name="connsiteY6" fmla="*/ 370702 h 444843"/>
                <a:gd name="connsiteX7" fmla="*/ 469557 w 481914"/>
                <a:gd name="connsiteY7" fmla="*/ 444843 h 444843"/>
                <a:gd name="connsiteX8" fmla="*/ 481914 w 481914"/>
                <a:gd name="connsiteY8" fmla="*/ 444843 h 444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1914" h="444843">
                  <a:moveTo>
                    <a:pt x="0" y="0"/>
                  </a:moveTo>
                  <a:cubicBezTo>
                    <a:pt x="8238" y="28832"/>
                    <a:pt x="19503" y="56967"/>
                    <a:pt x="24714" y="86497"/>
                  </a:cubicBezTo>
                  <a:cubicBezTo>
                    <a:pt x="31908" y="127262"/>
                    <a:pt x="18559" y="173040"/>
                    <a:pt x="37071" y="210064"/>
                  </a:cubicBezTo>
                  <a:cubicBezTo>
                    <a:pt x="66239" y="268400"/>
                    <a:pt x="141487" y="254961"/>
                    <a:pt x="185352" y="284205"/>
                  </a:cubicBezTo>
                  <a:cubicBezTo>
                    <a:pt x="197709" y="292443"/>
                    <a:pt x="208851" y="302887"/>
                    <a:pt x="222422" y="308919"/>
                  </a:cubicBezTo>
                  <a:cubicBezTo>
                    <a:pt x="246227" y="319499"/>
                    <a:pt x="296563" y="333632"/>
                    <a:pt x="296563" y="333632"/>
                  </a:cubicBezTo>
                  <a:cubicBezTo>
                    <a:pt x="304801" y="345989"/>
                    <a:pt x="310100" y="360923"/>
                    <a:pt x="321276" y="370702"/>
                  </a:cubicBezTo>
                  <a:cubicBezTo>
                    <a:pt x="349835" y="395691"/>
                    <a:pt x="426227" y="444843"/>
                    <a:pt x="469557" y="444843"/>
                  </a:cubicBezTo>
                  <a:lnTo>
                    <a:pt x="481914" y="444843"/>
                  </a:ln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4EF8E61-5484-8B46-B96F-3F75B14FAF91}"/>
                </a:ext>
              </a:extLst>
            </p:cNvPr>
            <p:cNvSpPr txBox="1"/>
            <p:nvPr/>
          </p:nvSpPr>
          <p:spPr>
            <a:xfrm>
              <a:off x="6756293" y="4445911"/>
              <a:ext cx="63304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/>
                <a:t>⍦</a:t>
              </a:r>
              <a:r>
                <a:rPr lang="en-US" sz="2200" b="1" baseline="-25000" dirty="0"/>
                <a:t>s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1D34E7D-78D6-5048-BD31-00196225A295}"/>
                </a:ext>
              </a:extLst>
            </p:cNvPr>
            <p:cNvGrpSpPr/>
            <p:nvPr/>
          </p:nvGrpSpPr>
          <p:grpSpPr>
            <a:xfrm>
              <a:off x="5258479" y="3995148"/>
              <a:ext cx="535122" cy="612739"/>
              <a:chOff x="5214552" y="4273286"/>
              <a:chExt cx="426506" cy="488369"/>
            </a:xfrm>
          </p:grpSpPr>
          <p:cxnSp>
            <p:nvCxnSpPr>
              <p:cNvPr id="48" name="Curved Connector 47">
                <a:extLst>
                  <a:ext uri="{FF2B5EF4-FFF2-40B4-BE49-F238E27FC236}">
                    <a16:creationId xmlns:a16="http://schemas.microsoft.com/office/drawing/2014/main" id="{D0F699FE-D862-8244-9B2B-0934D38DD38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5037399" y="4471037"/>
                <a:ext cx="467771" cy="113466"/>
              </a:xfrm>
              <a:prstGeom prst="curvedConnector3">
                <a:avLst/>
              </a:prstGeom>
              <a:ln w="2222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urved Connector 48">
                <a:extLst>
                  <a:ext uri="{FF2B5EF4-FFF2-40B4-BE49-F238E27FC236}">
                    <a16:creationId xmlns:a16="http://schemas.microsoft.com/office/drawing/2014/main" id="{12953DBB-50F4-D940-BC1E-52E20CA699D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5189799" y="4462796"/>
                <a:ext cx="467771" cy="113466"/>
              </a:xfrm>
              <a:prstGeom prst="curvedConnector3">
                <a:avLst/>
              </a:prstGeom>
              <a:ln w="2222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urved Connector 49">
                <a:extLst>
                  <a:ext uri="{FF2B5EF4-FFF2-40B4-BE49-F238E27FC236}">
                    <a16:creationId xmlns:a16="http://schemas.microsoft.com/office/drawing/2014/main" id="{50E7D02D-497B-A944-A1F9-57FEF065CC9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5350439" y="4450439"/>
                <a:ext cx="467771" cy="113466"/>
              </a:xfrm>
              <a:prstGeom prst="curvedConnector3">
                <a:avLst/>
              </a:prstGeom>
              <a:ln w="2222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06CFB1B-EDD1-C34B-B121-F9584D9F7D14}"/>
                </a:ext>
              </a:extLst>
            </p:cNvPr>
            <p:cNvSpPr/>
            <p:nvPr/>
          </p:nvSpPr>
          <p:spPr>
            <a:xfrm>
              <a:off x="4788412" y="2359574"/>
              <a:ext cx="2986233" cy="224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615B38FE-90B3-6E4A-85B8-18F68F5191DD}"/>
                </a:ext>
              </a:extLst>
            </p:cNvPr>
            <p:cNvSpPr/>
            <p:nvPr/>
          </p:nvSpPr>
          <p:spPr>
            <a:xfrm rot="245782" flipH="1">
              <a:off x="6322572" y="2657110"/>
              <a:ext cx="574370" cy="995788"/>
            </a:xfrm>
            <a:custGeom>
              <a:avLst/>
              <a:gdLst>
                <a:gd name="connsiteX0" fmla="*/ 621343 w 621343"/>
                <a:gd name="connsiteY0" fmla="*/ 889686 h 902341"/>
                <a:gd name="connsiteX1" fmla="*/ 621343 w 621343"/>
                <a:gd name="connsiteY1" fmla="*/ 889686 h 902341"/>
                <a:gd name="connsiteX2" fmla="*/ 510132 w 621343"/>
                <a:gd name="connsiteY2" fmla="*/ 902043 h 902341"/>
                <a:gd name="connsiteX3" fmla="*/ 411278 w 621343"/>
                <a:gd name="connsiteY3" fmla="*/ 877329 h 902341"/>
                <a:gd name="connsiteX4" fmla="*/ 374208 w 621343"/>
                <a:gd name="connsiteY4" fmla="*/ 864972 h 902341"/>
                <a:gd name="connsiteX5" fmla="*/ 300067 w 621343"/>
                <a:gd name="connsiteY5" fmla="*/ 815545 h 902341"/>
                <a:gd name="connsiteX6" fmla="*/ 225926 w 621343"/>
                <a:gd name="connsiteY6" fmla="*/ 741405 h 902341"/>
                <a:gd name="connsiteX7" fmla="*/ 176499 w 621343"/>
                <a:gd name="connsiteY7" fmla="*/ 667264 h 902341"/>
                <a:gd name="connsiteX8" fmla="*/ 90002 w 621343"/>
                <a:gd name="connsiteY8" fmla="*/ 556054 h 902341"/>
                <a:gd name="connsiteX9" fmla="*/ 65289 w 621343"/>
                <a:gd name="connsiteY9" fmla="*/ 518983 h 902341"/>
                <a:gd name="connsiteX10" fmla="*/ 28218 w 621343"/>
                <a:gd name="connsiteY10" fmla="*/ 444843 h 902341"/>
                <a:gd name="connsiteX11" fmla="*/ 15862 w 621343"/>
                <a:gd name="connsiteY11" fmla="*/ 383059 h 902341"/>
                <a:gd name="connsiteX12" fmla="*/ 3505 w 621343"/>
                <a:gd name="connsiteY12" fmla="*/ 333632 h 902341"/>
                <a:gd name="connsiteX13" fmla="*/ 28218 w 621343"/>
                <a:gd name="connsiteY13" fmla="*/ 0 h 902341"/>
                <a:gd name="connsiteX14" fmla="*/ 102359 w 621343"/>
                <a:gd name="connsiteY14" fmla="*/ 24713 h 902341"/>
                <a:gd name="connsiteX15" fmla="*/ 139429 w 621343"/>
                <a:gd name="connsiteY15" fmla="*/ 37070 h 902341"/>
                <a:gd name="connsiteX16" fmla="*/ 213570 w 621343"/>
                <a:gd name="connsiteY16" fmla="*/ 86497 h 902341"/>
                <a:gd name="connsiteX17" fmla="*/ 262997 w 621343"/>
                <a:gd name="connsiteY17" fmla="*/ 148281 h 902341"/>
                <a:gd name="connsiteX18" fmla="*/ 275353 w 621343"/>
                <a:gd name="connsiteY18" fmla="*/ 185351 h 902341"/>
                <a:gd name="connsiteX19" fmla="*/ 324781 w 621343"/>
                <a:gd name="connsiteY19" fmla="*/ 259491 h 902341"/>
                <a:gd name="connsiteX20" fmla="*/ 361851 w 621343"/>
                <a:gd name="connsiteY20" fmla="*/ 333632 h 902341"/>
                <a:gd name="connsiteX21" fmla="*/ 374208 w 621343"/>
                <a:gd name="connsiteY21" fmla="*/ 370702 h 902341"/>
                <a:gd name="connsiteX22" fmla="*/ 423635 w 621343"/>
                <a:gd name="connsiteY22" fmla="*/ 444843 h 902341"/>
                <a:gd name="connsiteX23" fmla="*/ 460705 w 621343"/>
                <a:gd name="connsiteY23" fmla="*/ 518983 h 902341"/>
                <a:gd name="connsiteX24" fmla="*/ 485418 w 621343"/>
                <a:gd name="connsiteY24" fmla="*/ 593124 h 902341"/>
                <a:gd name="connsiteX25" fmla="*/ 534845 w 621343"/>
                <a:gd name="connsiteY25" fmla="*/ 667264 h 902341"/>
                <a:gd name="connsiteX26" fmla="*/ 571916 w 621343"/>
                <a:gd name="connsiteY26" fmla="*/ 778475 h 902341"/>
                <a:gd name="connsiteX27" fmla="*/ 596629 w 621343"/>
                <a:gd name="connsiteY27" fmla="*/ 877329 h 902341"/>
                <a:gd name="connsiteX28" fmla="*/ 621343 w 621343"/>
                <a:gd name="connsiteY28" fmla="*/ 889686 h 90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21343" h="902341">
                  <a:moveTo>
                    <a:pt x="621343" y="889686"/>
                  </a:moveTo>
                  <a:lnTo>
                    <a:pt x="621343" y="889686"/>
                  </a:lnTo>
                  <a:cubicBezTo>
                    <a:pt x="584273" y="893805"/>
                    <a:pt x="547366" y="904233"/>
                    <a:pt x="510132" y="902043"/>
                  </a:cubicBezTo>
                  <a:cubicBezTo>
                    <a:pt x="476225" y="900048"/>
                    <a:pt x="443500" y="888070"/>
                    <a:pt x="411278" y="877329"/>
                  </a:cubicBezTo>
                  <a:cubicBezTo>
                    <a:pt x="398921" y="873210"/>
                    <a:pt x="385594" y="871298"/>
                    <a:pt x="374208" y="864972"/>
                  </a:cubicBezTo>
                  <a:cubicBezTo>
                    <a:pt x="348244" y="850547"/>
                    <a:pt x="321070" y="836547"/>
                    <a:pt x="300067" y="815545"/>
                  </a:cubicBezTo>
                  <a:cubicBezTo>
                    <a:pt x="275353" y="790832"/>
                    <a:pt x="245313" y="770485"/>
                    <a:pt x="225926" y="741405"/>
                  </a:cubicBezTo>
                  <a:cubicBezTo>
                    <a:pt x="209450" y="716691"/>
                    <a:pt x="197502" y="688267"/>
                    <a:pt x="176499" y="667264"/>
                  </a:cubicBezTo>
                  <a:cubicBezTo>
                    <a:pt x="118428" y="609193"/>
                    <a:pt x="149120" y="644731"/>
                    <a:pt x="90002" y="556054"/>
                  </a:cubicBezTo>
                  <a:cubicBezTo>
                    <a:pt x="81764" y="543697"/>
                    <a:pt x="69985" y="533072"/>
                    <a:pt x="65289" y="518983"/>
                  </a:cubicBezTo>
                  <a:cubicBezTo>
                    <a:pt x="48236" y="467824"/>
                    <a:pt x="60157" y="492750"/>
                    <a:pt x="28218" y="444843"/>
                  </a:cubicBezTo>
                  <a:cubicBezTo>
                    <a:pt x="24099" y="424248"/>
                    <a:pt x="20418" y="403561"/>
                    <a:pt x="15862" y="383059"/>
                  </a:cubicBezTo>
                  <a:cubicBezTo>
                    <a:pt x="12178" y="366481"/>
                    <a:pt x="3505" y="350615"/>
                    <a:pt x="3505" y="333632"/>
                  </a:cubicBezTo>
                  <a:cubicBezTo>
                    <a:pt x="3505" y="62756"/>
                    <a:pt x="-13726" y="125838"/>
                    <a:pt x="28218" y="0"/>
                  </a:cubicBezTo>
                  <a:lnTo>
                    <a:pt x="102359" y="24713"/>
                  </a:lnTo>
                  <a:cubicBezTo>
                    <a:pt x="114716" y="28832"/>
                    <a:pt x="128591" y="29845"/>
                    <a:pt x="139429" y="37070"/>
                  </a:cubicBezTo>
                  <a:lnTo>
                    <a:pt x="213570" y="86497"/>
                  </a:lnTo>
                  <a:cubicBezTo>
                    <a:pt x="244627" y="179672"/>
                    <a:pt x="199120" y="68435"/>
                    <a:pt x="262997" y="148281"/>
                  </a:cubicBezTo>
                  <a:cubicBezTo>
                    <a:pt x="271134" y="158452"/>
                    <a:pt x="269027" y="173965"/>
                    <a:pt x="275353" y="185351"/>
                  </a:cubicBezTo>
                  <a:cubicBezTo>
                    <a:pt x="289778" y="211315"/>
                    <a:pt x="324781" y="259491"/>
                    <a:pt x="324781" y="259491"/>
                  </a:cubicBezTo>
                  <a:cubicBezTo>
                    <a:pt x="355835" y="352660"/>
                    <a:pt x="313947" y="237827"/>
                    <a:pt x="361851" y="333632"/>
                  </a:cubicBezTo>
                  <a:cubicBezTo>
                    <a:pt x="367676" y="345282"/>
                    <a:pt x="367882" y="359316"/>
                    <a:pt x="374208" y="370702"/>
                  </a:cubicBezTo>
                  <a:cubicBezTo>
                    <a:pt x="388633" y="396666"/>
                    <a:pt x="423635" y="444843"/>
                    <a:pt x="423635" y="444843"/>
                  </a:cubicBezTo>
                  <a:cubicBezTo>
                    <a:pt x="468695" y="580030"/>
                    <a:pt x="396832" y="375267"/>
                    <a:pt x="460705" y="518983"/>
                  </a:cubicBezTo>
                  <a:cubicBezTo>
                    <a:pt x="471285" y="542788"/>
                    <a:pt x="470968" y="571449"/>
                    <a:pt x="485418" y="593124"/>
                  </a:cubicBezTo>
                  <a:cubicBezTo>
                    <a:pt x="501894" y="617837"/>
                    <a:pt x="525452" y="639086"/>
                    <a:pt x="534845" y="667264"/>
                  </a:cubicBezTo>
                  <a:lnTo>
                    <a:pt x="571916" y="778475"/>
                  </a:lnTo>
                  <a:cubicBezTo>
                    <a:pt x="587830" y="826217"/>
                    <a:pt x="586689" y="817693"/>
                    <a:pt x="596629" y="877329"/>
                  </a:cubicBezTo>
                  <a:cubicBezTo>
                    <a:pt x="597306" y="881392"/>
                    <a:pt x="617224" y="887627"/>
                    <a:pt x="621343" y="8896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Curved Connector 54">
              <a:extLst>
                <a:ext uri="{FF2B5EF4-FFF2-40B4-BE49-F238E27FC236}">
                  <a16:creationId xmlns:a16="http://schemas.microsoft.com/office/drawing/2014/main" id="{530FDBBB-440F-454B-8169-D089306114AB}"/>
                </a:ext>
              </a:extLst>
            </p:cNvPr>
            <p:cNvCxnSpPr/>
            <p:nvPr/>
          </p:nvCxnSpPr>
          <p:spPr>
            <a:xfrm rot="5400000" flipH="1" flipV="1">
              <a:off x="6623065" y="2932582"/>
              <a:ext cx="469869" cy="444843"/>
            </a:xfrm>
            <a:prstGeom prst="curvedConnector3">
              <a:avLst>
                <a:gd name="adj1" fmla="val 28961"/>
              </a:avLst>
            </a:prstGeom>
            <a:ln w="2222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urved Connector 56">
              <a:extLst>
                <a:ext uri="{FF2B5EF4-FFF2-40B4-BE49-F238E27FC236}">
                  <a16:creationId xmlns:a16="http://schemas.microsoft.com/office/drawing/2014/main" id="{94382E84-5F3F-0E44-A274-660CD04ACF6C}"/>
                </a:ext>
              </a:extLst>
            </p:cNvPr>
            <p:cNvCxnSpPr/>
            <p:nvPr/>
          </p:nvCxnSpPr>
          <p:spPr>
            <a:xfrm rot="5400000" flipH="1" flipV="1">
              <a:off x="6580204" y="2804671"/>
              <a:ext cx="469869" cy="444843"/>
            </a:xfrm>
            <a:prstGeom prst="curvedConnector3">
              <a:avLst>
                <a:gd name="adj1" fmla="val 28961"/>
              </a:avLst>
            </a:prstGeom>
            <a:ln w="2222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5DF5737-F28E-6341-86EF-BD0C7E5B17F6}"/>
                </a:ext>
              </a:extLst>
            </p:cNvPr>
            <p:cNvSpPr txBox="1"/>
            <p:nvPr/>
          </p:nvSpPr>
          <p:spPr>
            <a:xfrm>
              <a:off x="6151844" y="2366294"/>
              <a:ext cx="14123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Transpiration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9413ED4-6996-AF4B-8380-C25910E2281B}"/>
                </a:ext>
              </a:extLst>
            </p:cNvPr>
            <p:cNvSpPr txBox="1"/>
            <p:nvPr/>
          </p:nvSpPr>
          <p:spPr>
            <a:xfrm>
              <a:off x="6276193" y="3668826"/>
              <a:ext cx="63304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/>
                <a:t>⍦</a:t>
              </a:r>
              <a:r>
                <a:rPr lang="en-US" sz="2200" b="1" baseline="-25000" dirty="0"/>
                <a:t>x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B47F8D8-17DF-9746-9AD9-2F5011995F3E}"/>
                </a:ext>
              </a:extLst>
            </p:cNvPr>
            <p:cNvCxnSpPr>
              <a:cxnSpLocks/>
            </p:cNvCxnSpPr>
            <p:nvPr/>
          </p:nvCxnSpPr>
          <p:spPr>
            <a:xfrm>
              <a:off x="7832293" y="2557551"/>
              <a:ext cx="0" cy="167259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E0B275E-B190-4640-8144-9939C38EEF30}"/>
                </a:ext>
              </a:extLst>
            </p:cNvPr>
            <p:cNvSpPr txBox="1"/>
            <p:nvPr/>
          </p:nvSpPr>
          <p:spPr>
            <a:xfrm rot="16200000">
              <a:off x="7684828" y="3305805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 cm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72C9CD26-25AE-A744-842A-29553EA14F6C}"/>
                </a:ext>
              </a:extLst>
            </p:cNvPr>
            <p:cNvCxnSpPr>
              <a:cxnSpLocks/>
            </p:cNvCxnSpPr>
            <p:nvPr/>
          </p:nvCxnSpPr>
          <p:spPr>
            <a:xfrm>
              <a:off x="4880113" y="4223744"/>
              <a:ext cx="280283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&quot;No&quot; Symbol 3">
              <a:extLst>
                <a:ext uri="{FF2B5EF4-FFF2-40B4-BE49-F238E27FC236}">
                  <a16:creationId xmlns:a16="http://schemas.microsoft.com/office/drawing/2014/main" id="{59A83E6D-866E-3B4E-A9E3-038DA6FD023E}"/>
                </a:ext>
              </a:extLst>
            </p:cNvPr>
            <p:cNvSpPr/>
            <p:nvPr/>
          </p:nvSpPr>
          <p:spPr>
            <a:xfrm>
              <a:off x="5028350" y="3828234"/>
              <a:ext cx="914400" cy="914400"/>
            </a:xfrm>
            <a:prstGeom prst="noSmoking">
              <a:avLst/>
            </a:prstGeom>
            <a:solidFill>
              <a:srgbClr val="FF0000">
                <a:alpha val="60409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F22E2D1-14A0-5B4E-8851-E228CB250C62}"/>
                </a:ext>
              </a:extLst>
            </p:cNvPr>
            <p:cNvSpPr txBox="1"/>
            <p:nvPr/>
          </p:nvSpPr>
          <p:spPr>
            <a:xfrm>
              <a:off x="4839077" y="3513368"/>
              <a:ext cx="1428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Evaporation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DC0578D-8FAF-5543-AA88-D5AA2DF200F0}"/>
                </a:ext>
              </a:extLst>
            </p:cNvPr>
            <p:cNvSpPr txBox="1"/>
            <p:nvPr/>
          </p:nvSpPr>
          <p:spPr>
            <a:xfrm>
              <a:off x="7106503" y="3954226"/>
              <a:ext cx="457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Lid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E29CEB0-7FF4-2842-AB8F-CF8853866420}"/>
              </a:ext>
            </a:extLst>
          </p:cNvPr>
          <p:cNvSpPr txBox="1"/>
          <p:nvPr/>
        </p:nvSpPr>
        <p:spPr>
          <a:xfrm>
            <a:off x="4993412" y="483369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Soil</a:t>
            </a:r>
          </a:p>
        </p:txBody>
      </p:sp>
    </p:spTree>
    <p:extLst>
      <p:ext uri="{BB962C8B-B14F-4D97-AF65-F5344CB8AC3E}">
        <p14:creationId xmlns:p14="http://schemas.microsoft.com/office/powerpoint/2010/main" val="2542126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BE04E47F-8580-2E42-A096-AB5F36A68E5B}"/>
              </a:ext>
            </a:extLst>
          </p:cNvPr>
          <p:cNvSpPr/>
          <p:nvPr/>
        </p:nvSpPr>
        <p:spPr>
          <a:xfrm>
            <a:off x="1005726" y="4712829"/>
            <a:ext cx="2015749" cy="1103088"/>
          </a:xfrm>
          <a:prstGeom prst="roundRect">
            <a:avLst/>
          </a:prstGeom>
          <a:solidFill>
            <a:srgbClr val="00B050">
              <a:alpha val="7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571A9C-074B-FB42-96DA-54179AB19680}"/>
              </a:ext>
            </a:extLst>
          </p:cNvPr>
          <p:cNvSpPr/>
          <p:nvPr/>
        </p:nvSpPr>
        <p:spPr>
          <a:xfrm>
            <a:off x="947659" y="798286"/>
            <a:ext cx="2162629" cy="5297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6BFBF70-2DB7-5543-8734-9BC858120AD0}"/>
              </a:ext>
            </a:extLst>
          </p:cNvPr>
          <p:cNvSpPr/>
          <p:nvPr/>
        </p:nvSpPr>
        <p:spPr>
          <a:xfrm>
            <a:off x="1005727" y="1045025"/>
            <a:ext cx="2015749" cy="1103088"/>
          </a:xfrm>
          <a:prstGeom prst="roundRect">
            <a:avLst/>
          </a:prstGeom>
          <a:solidFill>
            <a:srgbClr val="00B050">
              <a:alpha val="7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2AF101-363D-F740-B456-635FBED42FB3}"/>
              </a:ext>
            </a:extLst>
          </p:cNvPr>
          <p:cNvSpPr/>
          <p:nvPr/>
        </p:nvSpPr>
        <p:spPr>
          <a:xfrm>
            <a:off x="1608058" y="2997200"/>
            <a:ext cx="899886" cy="899886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hord 8">
            <a:extLst>
              <a:ext uri="{FF2B5EF4-FFF2-40B4-BE49-F238E27FC236}">
                <a16:creationId xmlns:a16="http://schemas.microsoft.com/office/drawing/2014/main" id="{44768BB9-F89F-944A-BB35-5620ACFF10F0}"/>
              </a:ext>
            </a:extLst>
          </p:cNvPr>
          <p:cNvSpPr/>
          <p:nvPr/>
        </p:nvSpPr>
        <p:spPr>
          <a:xfrm rot="6808257">
            <a:off x="1397196" y="621556"/>
            <a:ext cx="576583" cy="586525"/>
          </a:xfrm>
          <a:prstGeom prst="chord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hord 9">
            <a:extLst>
              <a:ext uri="{FF2B5EF4-FFF2-40B4-BE49-F238E27FC236}">
                <a16:creationId xmlns:a16="http://schemas.microsoft.com/office/drawing/2014/main" id="{A4F8CE33-F471-7D4E-98F3-035B7B264EFF}"/>
              </a:ext>
            </a:extLst>
          </p:cNvPr>
          <p:cNvSpPr/>
          <p:nvPr/>
        </p:nvSpPr>
        <p:spPr>
          <a:xfrm rot="6808257">
            <a:off x="2130167" y="628816"/>
            <a:ext cx="576583" cy="586525"/>
          </a:xfrm>
          <a:prstGeom prst="chord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hord 10">
            <a:extLst>
              <a:ext uri="{FF2B5EF4-FFF2-40B4-BE49-F238E27FC236}">
                <a16:creationId xmlns:a16="http://schemas.microsoft.com/office/drawing/2014/main" id="{BA089D3E-5234-504E-B57B-3760EC21CF1B}"/>
              </a:ext>
            </a:extLst>
          </p:cNvPr>
          <p:cNvSpPr/>
          <p:nvPr/>
        </p:nvSpPr>
        <p:spPr>
          <a:xfrm rot="17546660">
            <a:off x="1385084" y="5682992"/>
            <a:ext cx="576583" cy="586525"/>
          </a:xfrm>
          <a:prstGeom prst="chord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hord 11">
            <a:extLst>
              <a:ext uri="{FF2B5EF4-FFF2-40B4-BE49-F238E27FC236}">
                <a16:creationId xmlns:a16="http://schemas.microsoft.com/office/drawing/2014/main" id="{3626EDB7-9124-7E4B-A998-3E71580707C5}"/>
              </a:ext>
            </a:extLst>
          </p:cNvPr>
          <p:cNvSpPr/>
          <p:nvPr/>
        </p:nvSpPr>
        <p:spPr>
          <a:xfrm rot="17546660">
            <a:off x="2147083" y="5682992"/>
            <a:ext cx="576583" cy="586525"/>
          </a:xfrm>
          <a:prstGeom prst="chord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7F98436C-4CBD-8D40-BE38-CED00D0A657F}"/>
              </a:ext>
            </a:extLst>
          </p:cNvPr>
          <p:cNvCxnSpPr>
            <a:cxnSpLocks/>
          </p:cNvCxnSpPr>
          <p:nvPr/>
        </p:nvCxnSpPr>
        <p:spPr>
          <a:xfrm rot="16200000" flipV="1">
            <a:off x="378149" y="1694296"/>
            <a:ext cx="3138714" cy="243604"/>
          </a:xfrm>
          <a:prstGeom prst="curvedConnector3">
            <a:avLst>
              <a:gd name="adj1" fmla="val 8884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92ABAC3F-DA6B-9C48-AA64-1B2D53E9B76B}"/>
              </a:ext>
            </a:extLst>
          </p:cNvPr>
          <p:cNvCxnSpPr>
            <a:cxnSpLocks/>
          </p:cNvCxnSpPr>
          <p:nvPr/>
        </p:nvCxnSpPr>
        <p:spPr>
          <a:xfrm rot="5400000">
            <a:off x="356376" y="4898329"/>
            <a:ext cx="3225805" cy="200060"/>
          </a:xfrm>
          <a:prstGeom prst="curvedConnector3">
            <a:avLst>
              <a:gd name="adj1" fmla="val 8689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F24DA1B-F02A-5B40-84F9-7BAD1688D872}"/>
              </a:ext>
            </a:extLst>
          </p:cNvPr>
          <p:cNvSpPr txBox="1"/>
          <p:nvPr/>
        </p:nvSpPr>
        <p:spPr>
          <a:xfrm>
            <a:off x="1309479" y="32103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baseline="-25000" dirty="0"/>
              <a:t>2</a:t>
            </a:r>
            <a:r>
              <a:rPr lang="en-US" dirty="0"/>
              <a:t>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20928BA-67D4-EB49-B94E-3B0DF71E24FF}"/>
              </a:ext>
            </a:extLst>
          </p:cNvPr>
          <p:cNvSpPr txBox="1"/>
          <p:nvPr/>
        </p:nvSpPr>
        <p:spPr>
          <a:xfrm>
            <a:off x="1279352" y="6335876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baseline="-25000" dirty="0"/>
              <a:t>2</a:t>
            </a:r>
            <a:r>
              <a:rPr lang="en-US" dirty="0"/>
              <a:t>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FC50A3-5C19-6E44-9E8B-CC82D4785F1D}"/>
              </a:ext>
            </a:extLst>
          </p:cNvPr>
          <p:cNvSpPr txBox="1"/>
          <p:nvPr/>
        </p:nvSpPr>
        <p:spPr>
          <a:xfrm>
            <a:off x="2357989" y="85487"/>
            <a:ext cx="53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C09C15EE-26F3-B849-969B-C8985C0BE9C3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12549" y="459785"/>
            <a:ext cx="834805" cy="770963"/>
          </a:xfrm>
          <a:prstGeom prst="curvedConnector3">
            <a:avLst>
              <a:gd name="adj1" fmla="val 10215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2D15529-2E45-CD4A-BC43-89307AEFEE27}"/>
              </a:ext>
            </a:extLst>
          </p:cNvPr>
          <p:cNvSpPr txBox="1"/>
          <p:nvPr/>
        </p:nvSpPr>
        <p:spPr>
          <a:xfrm>
            <a:off x="2470084" y="6220794"/>
            <a:ext cx="53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64" name="Curved Connector 63">
            <a:extLst>
              <a:ext uri="{FF2B5EF4-FFF2-40B4-BE49-F238E27FC236}">
                <a16:creationId xmlns:a16="http://schemas.microsoft.com/office/drawing/2014/main" id="{58B543A1-9028-E84E-BB8B-5068C75726B9}"/>
              </a:ext>
            </a:extLst>
          </p:cNvPr>
          <p:cNvCxnSpPr>
            <a:cxnSpLocks/>
          </p:cNvCxnSpPr>
          <p:nvPr/>
        </p:nvCxnSpPr>
        <p:spPr>
          <a:xfrm rot="16200000" flipV="1">
            <a:off x="1821228" y="5765161"/>
            <a:ext cx="1135812" cy="614442"/>
          </a:xfrm>
          <a:prstGeom prst="curvedConnector3">
            <a:avLst>
              <a:gd name="adj1" fmla="val 655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C8240FA-4AD5-394D-A530-E5E002C3C61E}"/>
              </a:ext>
            </a:extLst>
          </p:cNvPr>
          <p:cNvSpPr txBox="1"/>
          <p:nvPr/>
        </p:nvSpPr>
        <p:spPr>
          <a:xfrm>
            <a:off x="3060698" y="730896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Epidermis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B4C9BB6-4F67-5545-B44D-2A2FB0691797}"/>
              </a:ext>
            </a:extLst>
          </p:cNvPr>
          <p:cNvSpPr txBox="1"/>
          <p:nvPr/>
        </p:nvSpPr>
        <p:spPr>
          <a:xfrm>
            <a:off x="947658" y="1446765"/>
            <a:ext cx="1158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Mesophyll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837B4FE-D986-0744-8C97-9738F7F617CC}"/>
              </a:ext>
            </a:extLst>
          </p:cNvPr>
          <p:cNvSpPr txBox="1"/>
          <p:nvPr/>
        </p:nvSpPr>
        <p:spPr>
          <a:xfrm>
            <a:off x="2292976" y="2786866"/>
            <a:ext cx="1337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Parenchyma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585986F-B32D-6246-A12B-9949779EC7DA}"/>
              </a:ext>
            </a:extLst>
          </p:cNvPr>
          <p:cNvSpPr txBox="1"/>
          <p:nvPr/>
        </p:nvSpPr>
        <p:spPr>
          <a:xfrm>
            <a:off x="1684182" y="3246597"/>
            <a:ext cx="756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Xylem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F5AB010-2AFC-B647-86E0-11DBDBD711FD}"/>
              </a:ext>
            </a:extLst>
          </p:cNvPr>
          <p:cNvSpPr txBox="1"/>
          <p:nvPr/>
        </p:nvSpPr>
        <p:spPr>
          <a:xfrm>
            <a:off x="2963420" y="425399"/>
            <a:ext cx="2161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Stomata (guard cells)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D01C8F9-9EDC-C246-9F67-B8330BB8F061}"/>
              </a:ext>
            </a:extLst>
          </p:cNvPr>
          <p:cNvCxnSpPr>
            <a:stCxn id="84" idx="1"/>
          </p:cNvCxnSpPr>
          <p:nvPr/>
        </p:nvCxnSpPr>
        <p:spPr>
          <a:xfrm flipH="1">
            <a:off x="2435374" y="610065"/>
            <a:ext cx="528046" cy="184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7040609-5B63-E84B-8B36-06BCDF005F48}"/>
              </a:ext>
            </a:extLst>
          </p:cNvPr>
          <p:cNvCxnSpPr>
            <a:cxnSpLocks/>
            <a:stCxn id="84" idx="1"/>
          </p:cNvCxnSpPr>
          <p:nvPr/>
        </p:nvCxnSpPr>
        <p:spPr>
          <a:xfrm flipH="1">
            <a:off x="1641945" y="610065"/>
            <a:ext cx="1321475" cy="212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09A966AC-BCEF-A148-A47E-F45F7B1525CE}"/>
              </a:ext>
            </a:extLst>
          </p:cNvPr>
          <p:cNvSpPr/>
          <p:nvPr/>
        </p:nvSpPr>
        <p:spPr>
          <a:xfrm>
            <a:off x="962320" y="810695"/>
            <a:ext cx="382902" cy="21264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04E0FC57-22E6-6849-AE35-10D86DE44826}"/>
              </a:ext>
            </a:extLst>
          </p:cNvPr>
          <p:cNvSpPr/>
          <p:nvPr/>
        </p:nvSpPr>
        <p:spPr>
          <a:xfrm>
            <a:off x="2715551" y="819362"/>
            <a:ext cx="382902" cy="21264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B42931F4-3238-ED47-A7F1-AF18E81F147A}"/>
              </a:ext>
            </a:extLst>
          </p:cNvPr>
          <p:cNvSpPr/>
          <p:nvPr/>
        </p:nvSpPr>
        <p:spPr>
          <a:xfrm>
            <a:off x="957639" y="5862509"/>
            <a:ext cx="382902" cy="21264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D476611C-CEDB-634C-9333-C00B971FD733}"/>
              </a:ext>
            </a:extLst>
          </p:cNvPr>
          <p:cNvSpPr/>
          <p:nvPr/>
        </p:nvSpPr>
        <p:spPr>
          <a:xfrm>
            <a:off x="2710870" y="5862509"/>
            <a:ext cx="382902" cy="21264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069F5074-7FFF-7547-92B2-BE2F0AA99916}"/>
              </a:ext>
            </a:extLst>
          </p:cNvPr>
          <p:cNvSpPr/>
          <p:nvPr/>
        </p:nvSpPr>
        <p:spPr>
          <a:xfrm>
            <a:off x="1063347" y="3583669"/>
            <a:ext cx="562351" cy="6009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657FEC04-9937-B049-8190-8544B0ABC505}"/>
              </a:ext>
            </a:extLst>
          </p:cNvPr>
          <p:cNvSpPr/>
          <p:nvPr/>
        </p:nvSpPr>
        <p:spPr>
          <a:xfrm>
            <a:off x="1042002" y="2244114"/>
            <a:ext cx="738296" cy="7890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CE6A6362-6E79-854B-A491-6C82B391E16B}"/>
              </a:ext>
            </a:extLst>
          </p:cNvPr>
          <p:cNvSpPr/>
          <p:nvPr/>
        </p:nvSpPr>
        <p:spPr>
          <a:xfrm>
            <a:off x="1152585" y="3120787"/>
            <a:ext cx="413655" cy="4420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C0D20DD6-BF49-9349-B87B-06B15CBAF47F}"/>
              </a:ext>
            </a:extLst>
          </p:cNvPr>
          <p:cNvSpPr/>
          <p:nvPr/>
        </p:nvSpPr>
        <p:spPr>
          <a:xfrm>
            <a:off x="1825703" y="2358573"/>
            <a:ext cx="562351" cy="6009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6A2DD23E-9CA4-DB4E-A618-21B4FEDE950F}"/>
              </a:ext>
            </a:extLst>
          </p:cNvPr>
          <p:cNvSpPr/>
          <p:nvPr/>
        </p:nvSpPr>
        <p:spPr>
          <a:xfrm>
            <a:off x="2343649" y="2634316"/>
            <a:ext cx="644778" cy="6713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09D2EC5B-E5C5-584E-A7A9-7318AF6DF299}"/>
              </a:ext>
            </a:extLst>
          </p:cNvPr>
          <p:cNvSpPr/>
          <p:nvPr/>
        </p:nvSpPr>
        <p:spPr>
          <a:xfrm>
            <a:off x="1825703" y="3897086"/>
            <a:ext cx="413655" cy="4420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C1269CBB-213B-0843-86F1-2420E6E9F786}"/>
              </a:ext>
            </a:extLst>
          </p:cNvPr>
          <p:cNvSpPr/>
          <p:nvPr/>
        </p:nvSpPr>
        <p:spPr>
          <a:xfrm>
            <a:off x="2282701" y="3788101"/>
            <a:ext cx="413655" cy="4420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792B282D-E0DE-2B45-9B94-6000D5892A4A}"/>
              </a:ext>
            </a:extLst>
          </p:cNvPr>
          <p:cNvSpPr/>
          <p:nvPr/>
        </p:nvSpPr>
        <p:spPr>
          <a:xfrm>
            <a:off x="2515490" y="3362635"/>
            <a:ext cx="413655" cy="4420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BC7216F-DC80-924B-B12C-2EE6EB259DE4}"/>
              </a:ext>
            </a:extLst>
          </p:cNvPr>
          <p:cNvSpPr/>
          <p:nvPr/>
        </p:nvSpPr>
        <p:spPr>
          <a:xfrm>
            <a:off x="1393760" y="4132928"/>
            <a:ext cx="482950" cy="5196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C50AA0C-2A7A-A140-A50B-00C9E8A53B5C}"/>
              </a:ext>
            </a:extLst>
          </p:cNvPr>
          <p:cNvSpPr/>
          <p:nvPr/>
        </p:nvSpPr>
        <p:spPr>
          <a:xfrm>
            <a:off x="2130470" y="4243990"/>
            <a:ext cx="504330" cy="5021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0701D4D9-000C-F447-A20F-F4FC71A35DB5}"/>
              </a:ext>
            </a:extLst>
          </p:cNvPr>
          <p:cNvSpPr/>
          <p:nvPr/>
        </p:nvSpPr>
        <p:spPr>
          <a:xfrm>
            <a:off x="2607339" y="4109648"/>
            <a:ext cx="413655" cy="4420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7D750BD5-8741-674C-88F4-158F48317156}"/>
              </a:ext>
            </a:extLst>
          </p:cNvPr>
          <p:cNvSpPr/>
          <p:nvPr/>
        </p:nvSpPr>
        <p:spPr>
          <a:xfrm>
            <a:off x="2357990" y="2185763"/>
            <a:ext cx="413655" cy="4420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742F3818-A703-864D-8800-9E901E2599C4}"/>
              </a:ext>
            </a:extLst>
          </p:cNvPr>
          <p:cNvSpPr/>
          <p:nvPr/>
        </p:nvSpPr>
        <p:spPr>
          <a:xfrm>
            <a:off x="955125" y="4171740"/>
            <a:ext cx="413655" cy="4420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B9D0BB0-6778-FC4A-AD3D-A3A8B4184F6F}"/>
              </a:ext>
            </a:extLst>
          </p:cNvPr>
          <p:cNvSpPr txBox="1"/>
          <p:nvPr/>
        </p:nvSpPr>
        <p:spPr>
          <a:xfrm>
            <a:off x="1063347" y="3706991"/>
            <a:ext cx="573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ABA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77C67A4-2441-574C-AB6C-129DD15E91BC}"/>
              </a:ext>
            </a:extLst>
          </p:cNvPr>
          <p:cNvSpPr txBox="1"/>
          <p:nvPr/>
        </p:nvSpPr>
        <p:spPr>
          <a:xfrm>
            <a:off x="5008358" y="4750050"/>
            <a:ext cx="573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ABA</a:t>
            </a:r>
          </a:p>
        </p:txBody>
      </p:sp>
      <p:sp>
        <p:nvSpPr>
          <p:cNvPr id="134" name="Freeform 133">
            <a:extLst>
              <a:ext uri="{FF2B5EF4-FFF2-40B4-BE49-F238E27FC236}">
                <a16:creationId xmlns:a16="http://schemas.microsoft.com/office/drawing/2014/main" id="{9A46662D-A497-224F-A933-8626CDBD147B}"/>
              </a:ext>
            </a:extLst>
          </p:cNvPr>
          <p:cNvSpPr/>
          <p:nvPr/>
        </p:nvSpPr>
        <p:spPr>
          <a:xfrm>
            <a:off x="954272" y="4020456"/>
            <a:ext cx="678832" cy="2039257"/>
          </a:xfrm>
          <a:custGeom>
            <a:avLst/>
            <a:gdLst>
              <a:gd name="connsiteX0" fmla="*/ 414302 w 617502"/>
              <a:gd name="connsiteY0" fmla="*/ 0 h 2032000"/>
              <a:gd name="connsiteX1" fmla="*/ 385273 w 617502"/>
              <a:gd name="connsiteY1" fmla="*/ 72572 h 2032000"/>
              <a:gd name="connsiteX2" fmla="*/ 356245 w 617502"/>
              <a:gd name="connsiteY2" fmla="*/ 522514 h 2032000"/>
              <a:gd name="connsiteX3" fmla="*/ 341730 w 617502"/>
              <a:gd name="connsiteY3" fmla="*/ 580572 h 2032000"/>
              <a:gd name="connsiteX4" fmla="*/ 167559 w 617502"/>
              <a:gd name="connsiteY4" fmla="*/ 624114 h 2032000"/>
              <a:gd name="connsiteX5" fmla="*/ 36930 w 617502"/>
              <a:gd name="connsiteY5" fmla="*/ 682172 h 2032000"/>
              <a:gd name="connsiteX6" fmla="*/ 22416 w 617502"/>
              <a:gd name="connsiteY6" fmla="*/ 725714 h 2032000"/>
              <a:gd name="connsiteX7" fmla="*/ 22416 w 617502"/>
              <a:gd name="connsiteY7" fmla="*/ 1625600 h 2032000"/>
              <a:gd name="connsiteX8" fmla="*/ 65959 w 617502"/>
              <a:gd name="connsiteY8" fmla="*/ 1756229 h 2032000"/>
              <a:gd name="connsiteX9" fmla="*/ 124016 w 617502"/>
              <a:gd name="connsiteY9" fmla="*/ 1814286 h 2032000"/>
              <a:gd name="connsiteX10" fmla="*/ 167559 w 617502"/>
              <a:gd name="connsiteY10" fmla="*/ 1843314 h 2032000"/>
              <a:gd name="connsiteX11" fmla="*/ 443330 w 617502"/>
              <a:gd name="connsiteY11" fmla="*/ 1886857 h 2032000"/>
              <a:gd name="connsiteX12" fmla="*/ 530416 w 617502"/>
              <a:gd name="connsiteY12" fmla="*/ 1915886 h 2032000"/>
              <a:gd name="connsiteX13" fmla="*/ 573959 w 617502"/>
              <a:gd name="connsiteY13" fmla="*/ 1930400 h 2032000"/>
              <a:gd name="connsiteX14" fmla="*/ 617502 w 617502"/>
              <a:gd name="connsiteY14" fmla="*/ 203200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17502" h="2032000">
                <a:moveTo>
                  <a:pt x="414302" y="0"/>
                </a:moveTo>
                <a:cubicBezTo>
                  <a:pt x="404626" y="24191"/>
                  <a:pt x="393512" y="47855"/>
                  <a:pt x="385273" y="72572"/>
                </a:cubicBezTo>
                <a:cubicBezTo>
                  <a:pt x="340612" y="206555"/>
                  <a:pt x="361300" y="444168"/>
                  <a:pt x="356245" y="522514"/>
                </a:cubicBezTo>
                <a:cubicBezTo>
                  <a:pt x="354961" y="542421"/>
                  <a:pt x="356876" y="567590"/>
                  <a:pt x="341730" y="580572"/>
                </a:cubicBezTo>
                <a:cubicBezTo>
                  <a:pt x="313971" y="604366"/>
                  <a:pt x="200917" y="618554"/>
                  <a:pt x="167559" y="624114"/>
                </a:cubicBezTo>
                <a:cubicBezTo>
                  <a:pt x="63924" y="658659"/>
                  <a:pt x="105933" y="636170"/>
                  <a:pt x="36930" y="682172"/>
                </a:cubicBezTo>
                <a:cubicBezTo>
                  <a:pt x="32092" y="696686"/>
                  <a:pt x="25153" y="710662"/>
                  <a:pt x="22416" y="725714"/>
                </a:cubicBezTo>
                <a:cubicBezTo>
                  <a:pt x="-26275" y="993517"/>
                  <a:pt x="19016" y="1523611"/>
                  <a:pt x="22416" y="1625600"/>
                </a:cubicBezTo>
                <a:cubicBezTo>
                  <a:pt x="25161" y="1707937"/>
                  <a:pt x="29282" y="1701214"/>
                  <a:pt x="65959" y="1756229"/>
                </a:cubicBezTo>
                <a:cubicBezTo>
                  <a:pt x="89181" y="1825897"/>
                  <a:pt x="62088" y="1783323"/>
                  <a:pt x="124016" y="1814286"/>
                </a:cubicBezTo>
                <a:cubicBezTo>
                  <a:pt x="139618" y="1822087"/>
                  <a:pt x="151619" y="1836229"/>
                  <a:pt x="167559" y="1843314"/>
                </a:cubicBezTo>
                <a:cubicBezTo>
                  <a:pt x="270070" y="1888874"/>
                  <a:pt x="315706" y="1877040"/>
                  <a:pt x="443330" y="1886857"/>
                </a:cubicBezTo>
                <a:lnTo>
                  <a:pt x="530416" y="1915886"/>
                </a:lnTo>
                <a:lnTo>
                  <a:pt x="573959" y="1930400"/>
                </a:lnTo>
                <a:cubicBezTo>
                  <a:pt x="605151" y="2023977"/>
                  <a:pt x="581350" y="1995850"/>
                  <a:pt x="617502" y="203200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E92B340B-B131-074A-93A7-24EB5E16CE1D}"/>
              </a:ext>
            </a:extLst>
          </p:cNvPr>
          <p:cNvGrpSpPr/>
          <p:nvPr/>
        </p:nvGrpSpPr>
        <p:grpSpPr>
          <a:xfrm>
            <a:off x="3609296" y="765555"/>
            <a:ext cx="3292020" cy="4186039"/>
            <a:chOff x="4287236" y="983265"/>
            <a:chExt cx="3292020" cy="4186039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390C7310-123C-564E-A1F1-9601E487E1CF}"/>
                </a:ext>
              </a:extLst>
            </p:cNvPr>
            <p:cNvSpPr/>
            <p:nvPr/>
          </p:nvSpPr>
          <p:spPr>
            <a:xfrm>
              <a:off x="4287236" y="983265"/>
              <a:ext cx="3292020" cy="3409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10B4DD0-A4BA-3348-AD0D-D57F077B00B1}"/>
                </a:ext>
              </a:extLst>
            </p:cNvPr>
            <p:cNvSpPr txBox="1"/>
            <p:nvPr/>
          </p:nvSpPr>
          <p:spPr>
            <a:xfrm>
              <a:off x="5326200" y="1159530"/>
              <a:ext cx="12115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Zeaxanthin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2219A3E-0FF8-BB4F-B013-E5061F1AED00}"/>
                </a:ext>
              </a:extLst>
            </p:cNvPr>
            <p:cNvSpPr txBox="1"/>
            <p:nvPr/>
          </p:nvSpPr>
          <p:spPr>
            <a:xfrm>
              <a:off x="5043527" y="1789938"/>
              <a:ext cx="1776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9’ cis-neoxanthin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E083DDEB-59D3-1F42-85B6-612E56E901A0}"/>
                </a:ext>
              </a:extLst>
            </p:cNvPr>
            <p:cNvSpPr txBox="1"/>
            <p:nvPr/>
          </p:nvSpPr>
          <p:spPr>
            <a:xfrm>
              <a:off x="5369256" y="2369194"/>
              <a:ext cx="1125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Xanthoxin</a:t>
              </a:r>
              <a:endParaRPr lang="en-US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42696657-2B36-3148-944A-C9A1A2DA2C3E}"/>
                </a:ext>
              </a:extLst>
            </p:cNvPr>
            <p:cNvSpPr txBox="1"/>
            <p:nvPr/>
          </p:nvSpPr>
          <p:spPr>
            <a:xfrm>
              <a:off x="5043527" y="3004468"/>
              <a:ext cx="1829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Abscisic aldehyde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90FF6E6-DD2F-D444-874F-02F0B7A70986}"/>
                </a:ext>
              </a:extLst>
            </p:cNvPr>
            <p:cNvSpPr txBox="1"/>
            <p:nvPr/>
          </p:nvSpPr>
          <p:spPr>
            <a:xfrm>
              <a:off x="5645197" y="3585769"/>
              <a:ext cx="573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ABA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B94164A-C49F-634D-B161-BB345C75248C}"/>
                </a:ext>
              </a:extLst>
            </p:cNvPr>
            <p:cNvSpPr txBox="1"/>
            <p:nvPr/>
          </p:nvSpPr>
          <p:spPr>
            <a:xfrm rot="16200000">
              <a:off x="3913590" y="2245591"/>
              <a:ext cx="1823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ABA biosynthesis</a:t>
              </a:r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04148B9-6DB6-8348-B046-E458CC745569}"/>
                </a:ext>
              </a:extLst>
            </p:cNvPr>
            <p:cNvCxnSpPr>
              <a:stCxn id="113" idx="2"/>
              <a:endCxn id="114" idx="0"/>
            </p:cNvCxnSpPr>
            <p:nvPr/>
          </p:nvCxnSpPr>
          <p:spPr>
            <a:xfrm>
              <a:off x="5931975" y="1528862"/>
              <a:ext cx="1" cy="2610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078C36F6-5226-C34B-97DF-DB67DC02F2C1}"/>
                </a:ext>
              </a:extLst>
            </p:cNvPr>
            <p:cNvCxnSpPr/>
            <p:nvPr/>
          </p:nvCxnSpPr>
          <p:spPr>
            <a:xfrm>
              <a:off x="5939232" y="2131200"/>
              <a:ext cx="1" cy="2610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99F9EEBE-E372-2A44-A6B3-C951D4984BD1}"/>
                </a:ext>
              </a:extLst>
            </p:cNvPr>
            <p:cNvCxnSpPr/>
            <p:nvPr/>
          </p:nvCxnSpPr>
          <p:spPr>
            <a:xfrm>
              <a:off x="5939232" y="2798860"/>
              <a:ext cx="1" cy="2610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4141406D-1FA1-D548-9470-D40726E4695D}"/>
                </a:ext>
              </a:extLst>
            </p:cNvPr>
            <p:cNvCxnSpPr/>
            <p:nvPr/>
          </p:nvCxnSpPr>
          <p:spPr>
            <a:xfrm>
              <a:off x="5946490" y="3386685"/>
              <a:ext cx="1" cy="2610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2622A043-161D-B149-910C-17668733E42B}"/>
                </a:ext>
              </a:extLst>
            </p:cNvPr>
            <p:cNvSpPr txBox="1"/>
            <p:nvPr/>
          </p:nvSpPr>
          <p:spPr>
            <a:xfrm>
              <a:off x="6074962" y="1469813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ZEP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E20A6389-34C9-F34C-8289-E742C5B0B2B8}"/>
                </a:ext>
              </a:extLst>
            </p:cNvPr>
            <p:cNvSpPr txBox="1"/>
            <p:nvPr/>
          </p:nvSpPr>
          <p:spPr>
            <a:xfrm>
              <a:off x="6074962" y="2083665"/>
              <a:ext cx="7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NCED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17B252F-77AE-0A48-B18F-DCB97D03A037}"/>
                </a:ext>
              </a:extLst>
            </p:cNvPr>
            <p:cNvSpPr txBox="1"/>
            <p:nvPr/>
          </p:nvSpPr>
          <p:spPr>
            <a:xfrm>
              <a:off x="6074962" y="2686008"/>
              <a:ext cx="7082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ABA2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B2807324-FC52-5849-8FD7-D0D6836610C6}"/>
                </a:ext>
              </a:extLst>
            </p:cNvPr>
            <p:cNvSpPr txBox="1"/>
            <p:nvPr/>
          </p:nvSpPr>
          <p:spPr>
            <a:xfrm>
              <a:off x="6074962" y="3317380"/>
              <a:ext cx="631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AOO</a:t>
              </a:r>
            </a:p>
          </p:txBody>
        </p:sp>
        <p:sp>
          <p:nvSpPr>
            <p:cNvPr id="129" name="Can 128">
              <a:extLst>
                <a:ext uri="{FF2B5EF4-FFF2-40B4-BE49-F238E27FC236}">
                  <a16:creationId xmlns:a16="http://schemas.microsoft.com/office/drawing/2014/main" id="{587D1BC2-F2D3-494A-8E23-7DAFFDA86DEC}"/>
                </a:ext>
              </a:extLst>
            </p:cNvPr>
            <p:cNvSpPr/>
            <p:nvPr/>
          </p:nvSpPr>
          <p:spPr>
            <a:xfrm>
              <a:off x="5659712" y="4153748"/>
              <a:ext cx="573555" cy="54297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920DB75-3687-EF4B-B5EA-CCC3ACF12F46}"/>
                </a:ext>
              </a:extLst>
            </p:cNvPr>
            <p:cNvSpPr txBox="1"/>
            <p:nvPr/>
          </p:nvSpPr>
          <p:spPr>
            <a:xfrm>
              <a:off x="6189724" y="4326830"/>
              <a:ext cx="1289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ABCG25/40</a:t>
              </a: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17C18960-5313-7E46-8459-E4FC38CC9FB7}"/>
                </a:ext>
              </a:extLst>
            </p:cNvPr>
            <p:cNvCxnSpPr>
              <a:cxnSpLocks/>
            </p:cNvCxnSpPr>
            <p:nvPr/>
          </p:nvCxnSpPr>
          <p:spPr>
            <a:xfrm>
              <a:off x="5958136" y="3945785"/>
              <a:ext cx="0" cy="10525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7886AC1-9DD8-FD44-A68E-326D8749CC4F}"/>
                </a:ext>
              </a:extLst>
            </p:cNvPr>
            <p:cNvSpPr txBox="1"/>
            <p:nvPr/>
          </p:nvSpPr>
          <p:spPr>
            <a:xfrm>
              <a:off x="4504035" y="4799972"/>
              <a:ext cx="10108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Apoplast</a:t>
              </a:r>
            </a:p>
          </p:txBody>
        </p:sp>
      </p:grpSp>
      <p:sp>
        <p:nvSpPr>
          <p:cNvPr id="136" name="Chord 135">
            <a:extLst>
              <a:ext uri="{FF2B5EF4-FFF2-40B4-BE49-F238E27FC236}">
                <a16:creationId xmlns:a16="http://schemas.microsoft.com/office/drawing/2014/main" id="{E8A4C6FE-A856-4A41-B5E4-61A9879ABC4B}"/>
              </a:ext>
            </a:extLst>
          </p:cNvPr>
          <p:cNvSpPr/>
          <p:nvPr/>
        </p:nvSpPr>
        <p:spPr>
          <a:xfrm rot="17546660">
            <a:off x="3778973" y="5028604"/>
            <a:ext cx="1639536" cy="1667807"/>
          </a:xfrm>
          <a:prstGeom prst="chord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Can 137">
            <a:extLst>
              <a:ext uri="{FF2B5EF4-FFF2-40B4-BE49-F238E27FC236}">
                <a16:creationId xmlns:a16="http://schemas.microsoft.com/office/drawing/2014/main" id="{E372D9AD-E5DE-394C-B15C-4C47CA023E47}"/>
              </a:ext>
            </a:extLst>
          </p:cNvPr>
          <p:cNvSpPr/>
          <p:nvPr/>
        </p:nvSpPr>
        <p:spPr>
          <a:xfrm>
            <a:off x="4212009" y="5295855"/>
            <a:ext cx="573555" cy="5429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CE28C45-923E-B244-8BC3-E45D22DC70F4}"/>
              </a:ext>
            </a:extLst>
          </p:cNvPr>
          <p:cNvSpPr txBox="1"/>
          <p:nvPr/>
        </p:nvSpPr>
        <p:spPr>
          <a:xfrm>
            <a:off x="4886279" y="5204769"/>
            <a:ext cx="955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ABCG22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C9E58D62-67A1-FE42-ADE5-987BD3FC3E5F}"/>
              </a:ext>
            </a:extLst>
          </p:cNvPr>
          <p:cNvCxnSpPr>
            <a:cxnSpLocks/>
          </p:cNvCxnSpPr>
          <p:nvPr/>
        </p:nvCxnSpPr>
        <p:spPr>
          <a:xfrm>
            <a:off x="4506064" y="5179681"/>
            <a:ext cx="0" cy="874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Freeform 151">
            <a:extLst>
              <a:ext uri="{FF2B5EF4-FFF2-40B4-BE49-F238E27FC236}">
                <a16:creationId xmlns:a16="http://schemas.microsoft.com/office/drawing/2014/main" id="{7EF20907-5DF0-DE4C-BCC2-8507B48B9363}"/>
              </a:ext>
            </a:extLst>
          </p:cNvPr>
          <p:cNvSpPr/>
          <p:nvPr/>
        </p:nvSpPr>
        <p:spPr>
          <a:xfrm>
            <a:off x="1281488" y="4093029"/>
            <a:ext cx="1798095" cy="1872342"/>
          </a:xfrm>
          <a:custGeom>
            <a:avLst/>
            <a:gdLst>
              <a:gd name="connsiteX0" fmla="*/ 72571 w 1698171"/>
              <a:gd name="connsiteY0" fmla="*/ 0 h 1872342"/>
              <a:gd name="connsiteX1" fmla="*/ 58057 w 1698171"/>
              <a:gd name="connsiteY1" fmla="*/ 72571 h 1872342"/>
              <a:gd name="connsiteX2" fmla="*/ 14514 w 1698171"/>
              <a:gd name="connsiteY2" fmla="*/ 101600 h 1872342"/>
              <a:gd name="connsiteX3" fmla="*/ 0 w 1698171"/>
              <a:gd name="connsiteY3" fmla="*/ 145142 h 1872342"/>
              <a:gd name="connsiteX4" fmla="*/ 14514 w 1698171"/>
              <a:gd name="connsiteY4" fmla="*/ 333828 h 1872342"/>
              <a:gd name="connsiteX5" fmla="*/ 29029 w 1698171"/>
              <a:gd name="connsiteY5" fmla="*/ 493485 h 1872342"/>
              <a:gd name="connsiteX6" fmla="*/ 116114 w 1698171"/>
              <a:gd name="connsiteY6" fmla="*/ 551542 h 1872342"/>
              <a:gd name="connsiteX7" fmla="*/ 246743 w 1698171"/>
              <a:gd name="connsiteY7" fmla="*/ 595085 h 1872342"/>
              <a:gd name="connsiteX8" fmla="*/ 449943 w 1698171"/>
              <a:gd name="connsiteY8" fmla="*/ 624114 h 1872342"/>
              <a:gd name="connsiteX9" fmla="*/ 493486 w 1698171"/>
              <a:gd name="connsiteY9" fmla="*/ 638628 h 1872342"/>
              <a:gd name="connsiteX10" fmla="*/ 580571 w 1698171"/>
              <a:gd name="connsiteY10" fmla="*/ 653142 h 1872342"/>
              <a:gd name="connsiteX11" fmla="*/ 1640114 w 1698171"/>
              <a:gd name="connsiteY11" fmla="*/ 667657 h 1872342"/>
              <a:gd name="connsiteX12" fmla="*/ 1683657 w 1698171"/>
              <a:gd name="connsiteY12" fmla="*/ 696685 h 1872342"/>
              <a:gd name="connsiteX13" fmla="*/ 1698171 w 1698171"/>
              <a:gd name="connsiteY13" fmla="*/ 740228 h 1872342"/>
              <a:gd name="connsiteX14" fmla="*/ 1683657 w 1698171"/>
              <a:gd name="connsiteY14" fmla="*/ 1422400 h 1872342"/>
              <a:gd name="connsiteX15" fmla="*/ 1669143 w 1698171"/>
              <a:gd name="connsiteY15" fmla="*/ 1669142 h 1872342"/>
              <a:gd name="connsiteX16" fmla="*/ 1654629 w 1698171"/>
              <a:gd name="connsiteY16" fmla="*/ 1712685 h 1872342"/>
              <a:gd name="connsiteX17" fmla="*/ 1611086 w 1698171"/>
              <a:gd name="connsiteY17" fmla="*/ 1727200 h 1872342"/>
              <a:gd name="connsiteX18" fmla="*/ 1422400 w 1698171"/>
              <a:gd name="connsiteY18" fmla="*/ 1785257 h 1872342"/>
              <a:gd name="connsiteX19" fmla="*/ 1335314 w 1698171"/>
              <a:gd name="connsiteY19" fmla="*/ 1799771 h 1872342"/>
              <a:gd name="connsiteX20" fmla="*/ 1248229 w 1698171"/>
              <a:gd name="connsiteY20" fmla="*/ 1828800 h 1872342"/>
              <a:gd name="connsiteX21" fmla="*/ 1219200 w 1698171"/>
              <a:gd name="connsiteY21" fmla="*/ 1872342 h 1872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698171" h="1872342">
                <a:moveTo>
                  <a:pt x="72571" y="0"/>
                </a:moveTo>
                <a:cubicBezTo>
                  <a:pt x="67733" y="24190"/>
                  <a:pt x="70296" y="51152"/>
                  <a:pt x="58057" y="72571"/>
                </a:cubicBezTo>
                <a:cubicBezTo>
                  <a:pt x="49402" y="87717"/>
                  <a:pt x="25411" y="87978"/>
                  <a:pt x="14514" y="101600"/>
                </a:cubicBezTo>
                <a:cubicBezTo>
                  <a:pt x="4957" y="113547"/>
                  <a:pt x="4838" y="130628"/>
                  <a:pt x="0" y="145142"/>
                </a:cubicBezTo>
                <a:cubicBezTo>
                  <a:pt x="4838" y="208037"/>
                  <a:pt x="9275" y="270965"/>
                  <a:pt x="14514" y="333828"/>
                </a:cubicBezTo>
                <a:cubicBezTo>
                  <a:pt x="18952" y="387082"/>
                  <a:pt x="6431" y="445060"/>
                  <a:pt x="29029" y="493485"/>
                </a:cubicBezTo>
                <a:cubicBezTo>
                  <a:pt x="43783" y="525100"/>
                  <a:pt x="87086" y="532190"/>
                  <a:pt x="116114" y="551542"/>
                </a:cubicBezTo>
                <a:cubicBezTo>
                  <a:pt x="188560" y="599840"/>
                  <a:pt x="134999" y="572736"/>
                  <a:pt x="246743" y="595085"/>
                </a:cubicBezTo>
                <a:cubicBezTo>
                  <a:pt x="404592" y="626655"/>
                  <a:pt x="156688" y="594789"/>
                  <a:pt x="449943" y="624114"/>
                </a:cubicBezTo>
                <a:cubicBezTo>
                  <a:pt x="464457" y="628952"/>
                  <a:pt x="478551" y="635309"/>
                  <a:pt x="493486" y="638628"/>
                </a:cubicBezTo>
                <a:cubicBezTo>
                  <a:pt x="522214" y="645012"/>
                  <a:pt x="551152" y="652397"/>
                  <a:pt x="580571" y="653142"/>
                </a:cubicBezTo>
                <a:cubicBezTo>
                  <a:pt x="933672" y="662081"/>
                  <a:pt x="1286933" y="662819"/>
                  <a:pt x="1640114" y="667657"/>
                </a:cubicBezTo>
                <a:cubicBezTo>
                  <a:pt x="1654628" y="677333"/>
                  <a:pt x="1672760" y="683064"/>
                  <a:pt x="1683657" y="696685"/>
                </a:cubicBezTo>
                <a:cubicBezTo>
                  <a:pt x="1693214" y="708632"/>
                  <a:pt x="1698171" y="724929"/>
                  <a:pt x="1698171" y="740228"/>
                </a:cubicBezTo>
                <a:cubicBezTo>
                  <a:pt x="1698171" y="967670"/>
                  <a:pt x="1690761" y="1195069"/>
                  <a:pt x="1683657" y="1422400"/>
                </a:cubicBezTo>
                <a:cubicBezTo>
                  <a:pt x="1681084" y="1504749"/>
                  <a:pt x="1677341" y="1587161"/>
                  <a:pt x="1669143" y="1669142"/>
                </a:cubicBezTo>
                <a:cubicBezTo>
                  <a:pt x="1667621" y="1684365"/>
                  <a:pt x="1665447" y="1701867"/>
                  <a:pt x="1654629" y="1712685"/>
                </a:cubicBezTo>
                <a:cubicBezTo>
                  <a:pt x="1643811" y="1723503"/>
                  <a:pt x="1624770" y="1720358"/>
                  <a:pt x="1611086" y="1727200"/>
                </a:cubicBezTo>
                <a:cubicBezTo>
                  <a:pt x="1489934" y="1787776"/>
                  <a:pt x="1688045" y="1740984"/>
                  <a:pt x="1422400" y="1785257"/>
                </a:cubicBezTo>
                <a:cubicBezTo>
                  <a:pt x="1393371" y="1790095"/>
                  <a:pt x="1363864" y="1792633"/>
                  <a:pt x="1335314" y="1799771"/>
                </a:cubicBezTo>
                <a:cubicBezTo>
                  <a:pt x="1305629" y="1807192"/>
                  <a:pt x="1248229" y="1828800"/>
                  <a:pt x="1248229" y="1828800"/>
                </a:cubicBezTo>
                <a:lnTo>
                  <a:pt x="1219200" y="1872342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Chord 152">
            <a:extLst>
              <a:ext uri="{FF2B5EF4-FFF2-40B4-BE49-F238E27FC236}">
                <a16:creationId xmlns:a16="http://schemas.microsoft.com/office/drawing/2014/main" id="{5BFC732D-6C4C-FE40-94CD-9D0710041007}"/>
              </a:ext>
            </a:extLst>
          </p:cNvPr>
          <p:cNvSpPr/>
          <p:nvPr/>
        </p:nvSpPr>
        <p:spPr>
          <a:xfrm rot="17546660">
            <a:off x="5454060" y="5022790"/>
            <a:ext cx="1639536" cy="1667807"/>
          </a:xfrm>
          <a:prstGeom prst="chord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Can 153">
            <a:extLst>
              <a:ext uri="{FF2B5EF4-FFF2-40B4-BE49-F238E27FC236}">
                <a16:creationId xmlns:a16="http://schemas.microsoft.com/office/drawing/2014/main" id="{F6338A77-6D0E-504C-898F-3B901F02BDCF}"/>
              </a:ext>
            </a:extLst>
          </p:cNvPr>
          <p:cNvSpPr/>
          <p:nvPr/>
        </p:nvSpPr>
        <p:spPr>
          <a:xfrm>
            <a:off x="5887096" y="5290041"/>
            <a:ext cx="573555" cy="5429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5D3AE362-E291-004D-8972-0C7D98D7C2EB}"/>
              </a:ext>
            </a:extLst>
          </p:cNvPr>
          <p:cNvCxnSpPr>
            <a:cxnSpLocks/>
          </p:cNvCxnSpPr>
          <p:nvPr/>
        </p:nvCxnSpPr>
        <p:spPr>
          <a:xfrm>
            <a:off x="6186029" y="5179682"/>
            <a:ext cx="0" cy="874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3EE7F03D-0A03-8F4A-866D-8E4EB7A5826C}"/>
              </a:ext>
            </a:extLst>
          </p:cNvPr>
          <p:cNvSpPr txBox="1"/>
          <p:nvPr/>
        </p:nvSpPr>
        <p:spPr>
          <a:xfrm>
            <a:off x="3962548" y="5993957"/>
            <a:ext cx="3291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Activation of ABA related genes leading to stomatal closure</a:t>
            </a: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022C335F-4516-BB45-8A65-EE496168714A}"/>
              </a:ext>
            </a:extLst>
          </p:cNvPr>
          <p:cNvCxnSpPr>
            <a:cxnSpLocks/>
            <a:stCxn id="133" idx="2"/>
          </p:cNvCxnSpPr>
          <p:nvPr/>
        </p:nvCxnSpPr>
        <p:spPr>
          <a:xfrm flipH="1">
            <a:off x="4506064" y="5119382"/>
            <a:ext cx="789072" cy="602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631CBB20-1DFE-1A4B-8FC8-4A48D337345A}"/>
              </a:ext>
            </a:extLst>
          </p:cNvPr>
          <p:cNvCxnSpPr>
            <a:cxnSpLocks/>
          </p:cNvCxnSpPr>
          <p:nvPr/>
        </p:nvCxnSpPr>
        <p:spPr>
          <a:xfrm flipH="1" flipV="1">
            <a:off x="5254034" y="5129416"/>
            <a:ext cx="940772" cy="69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&quot;No&quot; Symbol 160">
            <a:extLst>
              <a:ext uri="{FF2B5EF4-FFF2-40B4-BE49-F238E27FC236}">
                <a16:creationId xmlns:a16="http://schemas.microsoft.com/office/drawing/2014/main" id="{C7C096A7-D59D-5345-8CC2-BB4A7B766BC5}"/>
              </a:ext>
            </a:extLst>
          </p:cNvPr>
          <p:cNvSpPr/>
          <p:nvPr/>
        </p:nvSpPr>
        <p:spPr>
          <a:xfrm>
            <a:off x="1647618" y="5573247"/>
            <a:ext cx="836980" cy="903753"/>
          </a:xfrm>
          <a:prstGeom prst="noSmoking">
            <a:avLst/>
          </a:prstGeom>
          <a:solidFill>
            <a:srgbClr val="FF0000">
              <a:alpha val="6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B36C31B4-91F4-FB4D-ADDF-8C1B002273F7}"/>
              </a:ext>
            </a:extLst>
          </p:cNvPr>
          <p:cNvCxnSpPr>
            <a:cxnSpLocks/>
          </p:cNvCxnSpPr>
          <p:nvPr/>
        </p:nvCxnSpPr>
        <p:spPr>
          <a:xfrm>
            <a:off x="840673" y="716388"/>
            <a:ext cx="0" cy="2712612"/>
          </a:xfrm>
          <a:prstGeom prst="straightConnector1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" name="Picture 205" descr="Shape&#10;&#10;Description automatically generated with low confidence">
            <a:extLst>
              <a:ext uri="{FF2B5EF4-FFF2-40B4-BE49-F238E27FC236}">
                <a16:creationId xmlns:a16="http://schemas.microsoft.com/office/drawing/2014/main" id="{10F7321C-6B57-5E45-8ED1-3F74015EA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669" y="1566377"/>
            <a:ext cx="867293" cy="867293"/>
          </a:xfrm>
          <a:prstGeom prst="rect">
            <a:avLst/>
          </a:prstGeom>
        </p:spPr>
      </p:pic>
      <p:pic>
        <p:nvPicPr>
          <p:cNvPr id="208" name="Picture 207" descr="Shape, circle&#10;&#10;Description automatically generated">
            <a:extLst>
              <a:ext uri="{FF2B5EF4-FFF2-40B4-BE49-F238E27FC236}">
                <a16:creationId xmlns:a16="http://schemas.microsoft.com/office/drawing/2014/main" id="{1D26D845-B0DD-774B-8243-DCF31D80B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81" y="4093028"/>
            <a:ext cx="690576" cy="727571"/>
          </a:xfrm>
          <a:prstGeom prst="rect">
            <a:avLst/>
          </a:prstGeom>
        </p:spPr>
      </p:pic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C85AA6C7-2857-8447-9F9B-667ABB7A0844}"/>
              </a:ext>
            </a:extLst>
          </p:cNvPr>
          <p:cNvCxnSpPr/>
          <p:nvPr/>
        </p:nvCxnSpPr>
        <p:spPr>
          <a:xfrm>
            <a:off x="845591" y="3390759"/>
            <a:ext cx="0" cy="2712612"/>
          </a:xfrm>
          <a:prstGeom prst="straightConnector1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DFBB94C3-E5D0-294F-BE65-26289C40509D}"/>
              </a:ext>
            </a:extLst>
          </p:cNvPr>
          <p:cNvSpPr txBox="1"/>
          <p:nvPr/>
        </p:nvSpPr>
        <p:spPr>
          <a:xfrm>
            <a:off x="44837" y="4863147"/>
            <a:ext cx="739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or </a:t>
            </a:r>
          </a:p>
          <a:p>
            <a:pPr algn="ctr"/>
            <a:r>
              <a:rPr lang="en-US" dirty="0"/>
              <a:t>Stress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2C0E9CD8-8EC2-0545-BF62-A9DD9D2322CA}"/>
              </a:ext>
            </a:extLst>
          </p:cNvPr>
          <p:cNvSpPr txBox="1"/>
          <p:nvPr/>
        </p:nvSpPr>
        <p:spPr>
          <a:xfrm>
            <a:off x="6142484" y="224556"/>
            <a:ext cx="8746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[ABA] can increase up to 30-fold in response to drought stress.</a:t>
            </a:r>
          </a:p>
          <a:p>
            <a:r>
              <a:rPr lang="en-US" dirty="0"/>
              <a:t>Upregulation of NCED3 enzyme to produce ABA is observed within 15-30 minutes in leaves..</a:t>
            </a:r>
          </a:p>
        </p:txBody>
      </p:sp>
      <p:pic>
        <p:nvPicPr>
          <p:cNvPr id="173" name="Picture 172" descr="Text&#10;&#10;Description automatically generated with low confidence">
            <a:extLst>
              <a:ext uri="{FF2B5EF4-FFF2-40B4-BE49-F238E27FC236}">
                <a16:creationId xmlns:a16="http://schemas.microsoft.com/office/drawing/2014/main" id="{635D251D-974D-0A40-BC2D-365308A751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692019">
            <a:off x="7767197" y="4135394"/>
            <a:ext cx="3318955" cy="3312915"/>
          </a:xfrm>
          <a:prstGeom prst="rect">
            <a:avLst/>
          </a:prstGeom>
        </p:spPr>
      </p:pic>
      <p:grpSp>
        <p:nvGrpSpPr>
          <p:cNvPr id="271" name="Group 270">
            <a:extLst>
              <a:ext uri="{FF2B5EF4-FFF2-40B4-BE49-F238E27FC236}">
                <a16:creationId xmlns:a16="http://schemas.microsoft.com/office/drawing/2014/main" id="{35E6AAE4-A66A-2741-BD01-4D37B8E69FD9}"/>
              </a:ext>
            </a:extLst>
          </p:cNvPr>
          <p:cNvGrpSpPr/>
          <p:nvPr/>
        </p:nvGrpSpPr>
        <p:grpSpPr>
          <a:xfrm>
            <a:off x="7073533" y="1273432"/>
            <a:ext cx="4888621" cy="5132028"/>
            <a:chOff x="7147273" y="1273432"/>
            <a:chExt cx="4888621" cy="5132028"/>
          </a:xfrm>
        </p:grpSpPr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AD4DBC20-EC89-7447-8E70-D49F68AF329A}"/>
                </a:ext>
              </a:extLst>
            </p:cNvPr>
            <p:cNvSpPr/>
            <p:nvPr/>
          </p:nvSpPr>
          <p:spPr>
            <a:xfrm>
              <a:off x="7172803" y="1596569"/>
              <a:ext cx="4782880" cy="4808891"/>
            </a:xfrm>
            <a:prstGeom prst="rect">
              <a:avLst/>
            </a:prstGeom>
            <a:solidFill>
              <a:srgbClr val="FFC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0B77DD4B-365C-ED42-87FE-CE8B930107AD}"/>
                </a:ext>
              </a:extLst>
            </p:cNvPr>
            <p:cNvGrpSpPr/>
            <p:nvPr/>
          </p:nvGrpSpPr>
          <p:grpSpPr>
            <a:xfrm>
              <a:off x="7264655" y="1703392"/>
              <a:ext cx="2254310" cy="1316418"/>
              <a:chOff x="8954733" y="1570640"/>
              <a:chExt cx="2254310" cy="1316418"/>
            </a:xfrm>
          </p:grpSpPr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EEDB46D2-A98F-E748-9B4B-E8ED072BF55B}"/>
                  </a:ext>
                </a:extLst>
              </p:cNvPr>
              <p:cNvGrpSpPr/>
              <p:nvPr/>
            </p:nvGrpSpPr>
            <p:grpSpPr>
              <a:xfrm>
                <a:off x="8954733" y="1570640"/>
                <a:ext cx="2170241" cy="1293628"/>
                <a:chOff x="8954733" y="1570640"/>
                <a:chExt cx="2170241" cy="1293628"/>
              </a:xfrm>
            </p:grpSpPr>
            <p:sp>
              <p:nvSpPr>
                <p:cNvPr id="166" name="Rounded Rectangle 165">
                  <a:extLst>
                    <a:ext uri="{FF2B5EF4-FFF2-40B4-BE49-F238E27FC236}">
                      <a16:creationId xmlns:a16="http://schemas.microsoft.com/office/drawing/2014/main" id="{1535E5FF-F8C9-1043-8ED3-0DF9E4D06856}"/>
                    </a:ext>
                  </a:extLst>
                </p:cNvPr>
                <p:cNvSpPr/>
                <p:nvPr/>
              </p:nvSpPr>
              <p:spPr>
                <a:xfrm>
                  <a:off x="9446332" y="2358348"/>
                  <a:ext cx="1678642" cy="505920"/>
                </a:xfrm>
                <a:prstGeom prst="roundRect">
                  <a:avLst/>
                </a:prstGeom>
                <a:solidFill>
                  <a:schemeClr val="bg1">
                    <a:lumMod val="85000"/>
                    <a:alpha val="7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Round Same Side Corner Rectangle 161">
                  <a:extLst>
                    <a:ext uri="{FF2B5EF4-FFF2-40B4-BE49-F238E27FC236}">
                      <a16:creationId xmlns:a16="http://schemas.microsoft.com/office/drawing/2014/main" id="{835F4BC9-617A-E546-B0EA-DF8838DFC856}"/>
                    </a:ext>
                  </a:extLst>
                </p:cNvPr>
                <p:cNvSpPr/>
                <p:nvPr/>
              </p:nvSpPr>
              <p:spPr>
                <a:xfrm>
                  <a:off x="9232490" y="1891500"/>
                  <a:ext cx="1401097" cy="453467"/>
                </a:xfrm>
                <a:prstGeom prst="round2SameRect">
                  <a:avLst/>
                </a:prstGeom>
                <a:solidFill>
                  <a:srgbClr val="FF0000">
                    <a:alpha val="70359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8AE61FDD-55E5-614C-B127-2CA834E262F8}"/>
                    </a:ext>
                  </a:extLst>
                </p:cNvPr>
                <p:cNvSpPr txBox="1"/>
                <p:nvPr/>
              </p:nvSpPr>
              <p:spPr>
                <a:xfrm>
                  <a:off x="9247873" y="1932612"/>
                  <a:ext cx="139897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PYR/PYL/RCAR</a:t>
                  </a:r>
                </a:p>
              </p:txBody>
            </p:sp>
            <p:grpSp>
              <p:nvGrpSpPr>
                <p:cNvPr id="167" name="Group 166">
                  <a:extLst>
                    <a:ext uri="{FF2B5EF4-FFF2-40B4-BE49-F238E27FC236}">
                      <a16:creationId xmlns:a16="http://schemas.microsoft.com/office/drawing/2014/main" id="{C59DAAF2-E4EA-B94F-90A1-7575F5EEEF19}"/>
                    </a:ext>
                  </a:extLst>
                </p:cNvPr>
                <p:cNvGrpSpPr/>
                <p:nvPr/>
              </p:nvGrpSpPr>
              <p:grpSpPr>
                <a:xfrm>
                  <a:off x="8954733" y="1570640"/>
                  <a:ext cx="667948" cy="451226"/>
                  <a:chOff x="8954733" y="1570640"/>
                  <a:chExt cx="667948" cy="451226"/>
                </a:xfrm>
              </p:grpSpPr>
              <p:sp>
                <p:nvSpPr>
                  <p:cNvPr id="164" name="Oval 163">
                    <a:extLst>
                      <a:ext uri="{FF2B5EF4-FFF2-40B4-BE49-F238E27FC236}">
                        <a16:creationId xmlns:a16="http://schemas.microsoft.com/office/drawing/2014/main" id="{7FE9CB39-C8DB-464A-AE92-02618ABC98A5}"/>
                      </a:ext>
                    </a:extLst>
                  </p:cNvPr>
                  <p:cNvSpPr/>
                  <p:nvPr/>
                </p:nvSpPr>
                <p:spPr>
                  <a:xfrm>
                    <a:off x="8954733" y="1570640"/>
                    <a:ext cx="667948" cy="451226"/>
                  </a:xfrm>
                  <a:prstGeom prst="ellipse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TextBox 164">
                    <a:extLst>
                      <a:ext uri="{FF2B5EF4-FFF2-40B4-BE49-F238E27FC236}">
                        <a16:creationId xmlns:a16="http://schemas.microsoft.com/office/drawing/2014/main" id="{9D8936A2-8EED-BB46-ACCE-5C2FE1CA91DE}"/>
                      </a:ext>
                    </a:extLst>
                  </p:cNvPr>
                  <p:cNvSpPr txBox="1"/>
                  <p:nvPr/>
                </p:nvSpPr>
                <p:spPr>
                  <a:xfrm>
                    <a:off x="9014757" y="1632154"/>
                    <a:ext cx="532133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/>
                      <a:t>ABA</a:t>
                    </a:r>
                  </a:p>
                </p:txBody>
              </p:sp>
            </p:grpSp>
          </p:grp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ABB13207-FCBC-F645-97EE-B1433BD0C91C}"/>
                  </a:ext>
                </a:extLst>
              </p:cNvPr>
              <p:cNvSpPr txBox="1"/>
              <p:nvPr/>
            </p:nvSpPr>
            <p:spPr>
              <a:xfrm>
                <a:off x="9309598" y="2302283"/>
                <a:ext cx="189944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Clade A Phosphatase PP2C</a:t>
                </a:r>
              </a:p>
            </p:txBody>
          </p: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0F3E5879-7EB6-4040-948A-7AA144C7D237}"/>
                </a:ext>
              </a:extLst>
            </p:cNvPr>
            <p:cNvGrpSpPr/>
            <p:nvPr/>
          </p:nvGrpSpPr>
          <p:grpSpPr>
            <a:xfrm>
              <a:off x="7581255" y="3466695"/>
              <a:ext cx="1269046" cy="1160868"/>
              <a:chOff x="9877534" y="2235616"/>
              <a:chExt cx="1269046" cy="1160868"/>
            </a:xfrm>
          </p:grpSpPr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A27211B9-15B8-C44A-A4A1-192618150CB8}"/>
                  </a:ext>
                </a:extLst>
              </p:cNvPr>
              <p:cNvSpPr/>
              <p:nvPr/>
            </p:nvSpPr>
            <p:spPr>
              <a:xfrm>
                <a:off x="9877534" y="2353410"/>
                <a:ext cx="1269046" cy="10430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2C024226-A537-6440-9C67-9FD0F9255FD7}"/>
                  </a:ext>
                </a:extLst>
              </p:cNvPr>
              <p:cNvSpPr txBox="1"/>
              <p:nvPr/>
            </p:nvSpPr>
            <p:spPr>
              <a:xfrm>
                <a:off x="9895540" y="2445596"/>
                <a:ext cx="124585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Subclass III</a:t>
                </a:r>
              </a:p>
              <a:p>
                <a:pPr algn="ctr"/>
                <a:r>
                  <a:rPr lang="en-US" sz="1600" dirty="0"/>
                  <a:t>SnRK2</a:t>
                </a:r>
              </a:p>
              <a:p>
                <a:pPr algn="ctr"/>
                <a:r>
                  <a:rPr lang="en-US" sz="1600" dirty="0"/>
                  <a:t>(2.2/2.3/</a:t>
                </a:r>
                <a:r>
                  <a:rPr lang="en-US" sz="1600" b="1" dirty="0"/>
                  <a:t>2.6</a:t>
                </a:r>
                <a:r>
                  <a:rPr lang="en-US" sz="1600" dirty="0"/>
                  <a:t>)</a:t>
                </a:r>
              </a:p>
            </p:txBody>
          </p:sp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06BF7A8F-BE02-BA4B-B121-3205D5D3ECC9}"/>
                  </a:ext>
                </a:extLst>
              </p:cNvPr>
              <p:cNvGrpSpPr/>
              <p:nvPr/>
            </p:nvGrpSpPr>
            <p:grpSpPr>
              <a:xfrm>
                <a:off x="10418996" y="2235616"/>
                <a:ext cx="316528" cy="307777"/>
                <a:chOff x="10389500" y="2102884"/>
                <a:chExt cx="316528" cy="307777"/>
              </a:xfrm>
            </p:grpSpPr>
            <p:sp>
              <p:nvSpPr>
                <p:cNvPr id="177" name="Oval 176">
                  <a:extLst>
                    <a:ext uri="{FF2B5EF4-FFF2-40B4-BE49-F238E27FC236}">
                      <a16:creationId xmlns:a16="http://schemas.microsoft.com/office/drawing/2014/main" id="{52D8D98B-DFCB-0549-8774-12CC1ADDE00B}"/>
                    </a:ext>
                  </a:extLst>
                </p:cNvPr>
                <p:cNvSpPr/>
                <p:nvPr/>
              </p:nvSpPr>
              <p:spPr>
                <a:xfrm>
                  <a:off x="10389500" y="2141403"/>
                  <a:ext cx="316528" cy="22257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D0B882C8-5D41-3149-BBF9-02BCB80FAA27}"/>
                    </a:ext>
                  </a:extLst>
                </p:cNvPr>
                <p:cNvSpPr txBox="1"/>
                <p:nvPr/>
              </p:nvSpPr>
              <p:spPr>
                <a:xfrm>
                  <a:off x="10408944" y="2102884"/>
                  <a:ext cx="2776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P</a:t>
                  </a:r>
                </a:p>
              </p:txBody>
            </p:sp>
          </p:grpSp>
        </p:grp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2A4046BB-4A35-2E4D-AD07-E87E4D1E6437}"/>
                </a:ext>
              </a:extLst>
            </p:cNvPr>
            <p:cNvSpPr txBox="1"/>
            <p:nvPr/>
          </p:nvSpPr>
          <p:spPr>
            <a:xfrm>
              <a:off x="9081973" y="5618643"/>
              <a:ext cx="6286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ABRE</a:t>
              </a: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998CAFCA-2AFE-C14F-BFCE-52E90354DFFA}"/>
                </a:ext>
              </a:extLst>
            </p:cNvPr>
            <p:cNvGrpSpPr/>
            <p:nvPr/>
          </p:nvGrpSpPr>
          <p:grpSpPr>
            <a:xfrm>
              <a:off x="8877828" y="4203672"/>
              <a:ext cx="1005899" cy="1005724"/>
              <a:chOff x="10151558" y="2171265"/>
              <a:chExt cx="1005899" cy="1005724"/>
            </a:xfrm>
          </p:grpSpPr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58FB58E6-D379-864F-88C2-3EE47FDE57C1}"/>
                  </a:ext>
                </a:extLst>
              </p:cNvPr>
              <p:cNvSpPr/>
              <p:nvPr/>
            </p:nvSpPr>
            <p:spPr>
              <a:xfrm>
                <a:off x="10151558" y="2359146"/>
                <a:ext cx="995021" cy="81784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167B11AF-B80C-E445-B8FD-B05E13072EF2}"/>
                  </a:ext>
                </a:extLst>
              </p:cNvPr>
              <p:cNvSpPr txBox="1"/>
              <p:nvPr/>
            </p:nvSpPr>
            <p:spPr>
              <a:xfrm>
                <a:off x="10177702" y="2483404"/>
                <a:ext cx="97975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AREB1/2</a:t>
                </a:r>
              </a:p>
              <a:p>
                <a:pPr algn="ctr"/>
                <a:r>
                  <a:rPr lang="en-US" sz="1600" dirty="0"/>
                  <a:t>ABF2/3/4</a:t>
                </a:r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D278F57B-D911-2C45-8823-BCD7077C4F61}"/>
                  </a:ext>
                </a:extLst>
              </p:cNvPr>
              <p:cNvSpPr/>
              <p:nvPr/>
            </p:nvSpPr>
            <p:spPr>
              <a:xfrm>
                <a:off x="10510436" y="2171265"/>
                <a:ext cx="316528" cy="222577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7" name="Elbow Connector 196">
              <a:extLst>
                <a:ext uri="{FF2B5EF4-FFF2-40B4-BE49-F238E27FC236}">
                  <a16:creationId xmlns:a16="http://schemas.microsoft.com/office/drawing/2014/main" id="{E595E5A7-1B02-074B-862C-DD384203D9ED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9863451" y="4426166"/>
              <a:ext cx="1235305" cy="1090291"/>
            </a:xfrm>
            <a:prstGeom prst="bentConnector3">
              <a:avLst>
                <a:gd name="adj1" fmla="val 99965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5BF4E637-C3A0-AD48-BFFB-7769A25E2199}"/>
                </a:ext>
              </a:extLst>
            </p:cNvPr>
            <p:cNvSpPr txBox="1"/>
            <p:nvPr/>
          </p:nvSpPr>
          <p:spPr>
            <a:xfrm>
              <a:off x="9802519" y="3987205"/>
              <a:ext cx="14053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Transcription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2B36A2A-5730-FC44-94FB-DDB3D752C5BA}"/>
                </a:ext>
              </a:extLst>
            </p:cNvPr>
            <p:cNvSpPr txBox="1"/>
            <p:nvPr/>
          </p:nvSpPr>
          <p:spPr>
            <a:xfrm>
              <a:off x="7147273" y="1273432"/>
              <a:ext cx="1133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Guard cell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FC108B0A-4865-3C44-870C-9026B45005F9}"/>
                </a:ext>
              </a:extLst>
            </p:cNvPr>
            <p:cNvSpPr txBox="1"/>
            <p:nvPr/>
          </p:nvSpPr>
          <p:spPr>
            <a:xfrm>
              <a:off x="9934375" y="4378447"/>
              <a:ext cx="171668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/>
                <a:t>SLAC1</a:t>
              </a:r>
            </a:p>
            <a:p>
              <a:r>
                <a:rPr lang="en-US" sz="1600" i="1" dirty="0"/>
                <a:t>ALMT12/QUAC1</a:t>
              </a:r>
            </a:p>
            <a:p>
              <a:r>
                <a:rPr lang="en-US" sz="1600" i="1" dirty="0"/>
                <a:t>GORK</a:t>
              </a:r>
            </a:p>
            <a:p>
              <a:r>
                <a:rPr lang="en-US" sz="1600" i="1" dirty="0"/>
                <a:t>PIP, TIP?</a:t>
              </a:r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97B52D77-2E17-8B44-BDC4-8D01EEA0FF23}"/>
                </a:ext>
              </a:extLst>
            </p:cNvPr>
            <p:cNvGrpSpPr/>
            <p:nvPr/>
          </p:nvGrpSpPr>
          <p:grpSpPr>
            <a:xfrm>
              <a:off x="10409820" y="2439322"/>
              <a:ext cx="750382" cy="1415260"/>
              <a:chOff x="10070612" y="2070614"/>
              <a:chExt cx="750382" cy="1415260"/>
            </a:xfrm>
          </p:grpSpPr>
          <p:sp>
            <p:nvSpPr>
              <p:cNvPr id="225" name="Can 224">
                <a:extLst>
                  <a:ext uri="{FF2B5EF4-FFF2-40B4-BE49-F238E27FC236}">
                    <a16:creationId xmlns:a16="http://schemas.microsoft.com/office/drawing/2014/main" id="{C32211ED-E39D-FF46-A291-1F6D40C493AD}"/>
                  </a:ext>
                </a:extLst>
              </p:cNvPr>
              <p:cNvSpPr/>
              <p:nvPr/>
            </p:nvSpPr>
            <p:spPr>
              <a:xfrm rot="19005856">
                <a:off x="10295507" y="2195239"/>
                <a:ext cx="471041" cy="1142819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2FC251CE-8CF1-BC41-88D1-3645C6C51667}"/>
                  </a:ext>
                </a:extLst>
              </p:cNvPr>
              <p:cNvSpPr txBox="1"/>
              <p:nvPr/>
            </p:nvSpPr>
            <p:spPr>
              <a:xfrm rot="2821161">
                <a:off x="9974422" y="2639302"/>
                <a:ext cx="13238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</a:t>
                </a:r>
                <a:r>
                  <a:rPr lang="en-US" baseline="30000" dirty="0"/>
                  <a:t>+</a:t>
                </a:r>
                <a:r>
                  <a:rPr lang="en-US" dirty="0"/>
                  <a:t>-ATPase</a:t>
                </a:r>
              </a:p>
            </p:txBody>
          </p:sp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94A9FE12-5019-5A45-9BA0-C623D6FF494B}"/>
                  </a:ext>
                </a:extLst>
              </p:cNvPr>
              <p:cNvGrpSpPr/>
              <p:nvPr/>
            </p:nvGrpSpPr>
            <p:grpSpPr>
              <a:xfrm>
                <a:off x="10070612" y="2070614"/>
                <a:ext cx="316528" cy="307777"/>
                <a:chOff x="10389500" y="2320054"/>
                <a:chExt cx="316528" cy="307777"/>
              </a:xfrm>
            </p:grpSpPr>
            <p:sp>
              <p:nvSpPr>
                <p:cNvPr id="233" name="Oval 232">
                  <a:extLst>
                    <a:ext uri="{FF2B5EF4-FFF2-40B4-BE49-F238E27FC236}">
                      <a16:creationId xmlns:a16="http://schemas.microsoft.com/office/drawing/2014/main" id="{436EE4D2-C255-954D-94C9-8C29A660D6D0}"/>
                    </a:ext>
                  </a:extLst>
                </p:cNvPr>
                <p:cNvSpPr/>
                <p:nvPr/>
              </p:nvSpPr>
              <p:spPr>
                <a:xfrm>
                  <a:off x="10389500" y="2358573"/>
                  <a:ext cx="316528" cy="22257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99999C36-325F-3D48-B1AA-51752C3DE2A9}"/>
                    </a:ext>
                  </a:extLst>
                </p:cNvPr>
                <p:cNvSpPr txBox="1"/>
                <p:nvPr/>
              </p:nvSpPr>
              <p:spPr>
                <a:xfrm>
                  <a:off x="10408944" y="2320054"/>
                  <a:ext cx="2776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P</a:t>
                  </a:r>
                </a:p>
              </p:txBody>
            </p:sp>
          </p:grpSp>
        </p:grpSp>
        <p:cxnSp>
          <p:nvCxnSpPr>
            <p:cNvPr id="235" name="Curved Connector 234">
              <a:extLst>
                <a:ext uri="{FF2B5EF4-FFF2-40B4-BE49-F238E27FC236}">
                  <a16:creationId xmlns:a16="http://schemas.microsoft.com/office/drawing/2014/main" id="{5708BC63-8B55-F948-A71C-130C886A4A24}"/>
                </a:ext>
              </a:extLst>
            </p:cNvPr>
            <p:cNvCxnSpPr>
              <a:cxnSpLocks/>
              <a:stCxn id="177" idx="6"/>
              <a:endCxn id="234" idx="1"/>
            </p:cNvCxnSpPr>
            <p:nvPr/>
          </p:nvCxnSpPr>
          <p:spPr>
            <a:xfrm flipV="1">
              <a:off x="8439245" y="2593211"/>
              <a:ext cx="1990019" cy="1023292"/>
            </a:xfrm>
            <a:prstGeom prst="curvedConnector3">
              <a:avLst>
                <a:gd name="adj1" fmla="val 50574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479A6D08-A295-594C-BC65-3CA15D9F72F4}"/>
                </a:ext>
              </a:extLst>
            </p:cNvPr>
            <p:cNvGrpSpPr/>
            <p:nvPr/>
          </p:nvGrpSpPr>
          <p:grpSpPr>
            <a:xfrm>
              <a:off x="9781319" y="2916186"/>
              <a:ext cx="879984" cy="828935"/>
              <a:chOff x="9560096" y="2945682"/>
              <a:chExt cx="879984" cy="828935"/>
            </a:xfrm>
          </p:grpSpPr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4F0B73C6-3F95-554D-B3EF-BC99159ECEDD}"/>
                  </a:ext>
                </a:extLst>
              </p:cNvPr>
              <p:cNvGrpSpPr/>
              <p:nvPr/>
            </p:nvGrpSpPr>
            <p:grpSpPr>
              <a:xfrm>
                <a:off x="9560096" y="3152565"/>
                <a:ext cx="879984" cy="622052"/>
                <a:chOff x="1974923" y="2616351"/>
                <a:chExt cx="879984" cy="622052"/>
              </a:xfrm>
            </p:grpSpPr>
            <p:grpSp>
              <p:nvGrpSpPr>
                <p:cNvPr id="246" name="Group 245">
                  <a:extLst>
                    <a:ext uri="{FF2B5EF4-FFF2-40B4-BE49-F238E27FC236}">
                      <a16:creationId xmlns:a16="http://schemas.microsoft.com/office/drawing/2014/main" id="{F8251854-3ADD-B64B-8438-8A5D916BFC9C}"/>
                    </a:ext>
                  </a:extLst>
                </p:cNvPr>
                <p:cNvGrpSpPr/>
                <p:nvPr/>
              </p:nvGrpSpPr>
              <p:grpSpPr>
                <a:xfrm rot="5400000">
                  <a:off x="2104519" y="2572464"/>
                  <a:ext cx="580572" cy="751306"/>
                  <a:chOff x="10609943" y="2267665"/>
                  <a:chExt cx="580572" cy="751306"/>
                </a:xfrm>
              </p:grpSpPr>
              <p:sp>
                <p:nvSpPr>
                  <p:cNvPr id="250" name="Oval 249">
                    <a:extLst>
                      <a:ext uri="{FF2B5EF4-FFF2-40B4-BE49-F238E27FC236}">
                        <a16:creationId xmlns:a16="http://schemas.microsoft.com/office/drawing/2014/main" id="{7834688C-2B1A-094B-9B46-CF1EEAE6B96E}"/>
                      </a:ext>
                    </a:extLst>
                  </p:cNvPr>
                  <p:cNvSpPr/>
                  <p:nvPr/>
                </p:nvSpPr>
                <p:spPr>
                  <a:xfrm>
                    <a:off x="10609943" y="2267666"/>
                    <a:ext cx="290286" cy="751305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1" name="Oval 250">
                    <a:extLst>
                      <a:ext uri="{FF2B5EF4-FFF2-40B4-BE49-F238E27FC236}">
                        <a16:creationId xmlns:a16="http://schemas.microsoft.com/office/drawing/2014/main" id="{32500199-03F1-4749-9E41-F6A2539A9F8D}"/>
                      </a:ext>
                    </a:extLst>
                  </p:cNvPr>
                  <p:cNvSpPr/>
                  <p:nvPr/>
                </p:nvSpPr>
                <p:spPr>
                  <a:xfrm>
                    <a:off x="10900229" y="2267665"/>
                    <a:ext cx="290286" cy="751305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15181DC0-2964-844D-88A8-0DAB3AFF5695}"/>
                    </a:ext>
                  </a:extLst>
                </p:cNvPr>
                <p:cNvSpPr txBox="1"/>
                <p:nvPr/>
              </p:nvSpPr>
              <p:spPr>
                <a:xfrm>
                  <a:off x="1974923" y="2616351"/>
                  <a:ext cx="8799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KAT1/2</a:t>
                  </a:r>
                </a:p>
              </p:txBody>
            </p:sp>
          </p:grpSp>
          <p:grpSp>
            <p:nvGrpSpPr>
              <p:cNvPr id="255" name="Group 254">
                <a:extLst>
                  <a:ext uri="{FF2B5EF4-FFF2-40B4-BE49-F238E27FC236}">
                    <a16:creationId xmlns:a16="http://schemas.microsoft.com/office/drawing/2014/main" id="{9B2B6196-61D4-4643-8CE9-E544E31AD066}"/>
                  </a:ext>
                </a:extLst>
              </p:cNvPr>
              <p:cNvGrpSpPr/>
              <p:nvPr/>
            </p:nvGrpSpPr>
            <p:grpSpPr>
              <a:xfrm>
                <a:off x="9795307" y="2945682"/>
                <a:ext cx="316528" cy="307777"/>
                <a:chOff x="10389500" y="2320054"/>
                <a:chExt cx="316528" cy="307777"/>
              </a:xfrm>
            </p:grpSpPr>
            <p:sp>
              <p:nvSpPr>
                <p:cNvPr id="256" name="Oval 255">
                  <a:extLst>
                    <a:ext uri="{FF2B5EF4-FFF2-40B4-BE49-F238E27FC236}">
                      <a16:creationId xmlns:a16="http://schemas.microsoft.com/office/drawing/2014/main" id="{634DF241-404E-9540-94C4-44CB157E6DE4}"/>
                    </a:ext>
                  </a:extLst>
                </p:cNvPr>
                <p:cNvSpPr/>
                <p:nvPr/>
              </p:nvSpPr>
              <p:spPr>
                <a:xfrm>
                  <a:off x="10389500" y="2358573"/>
                  <a:ext cx="316528" cy="22257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C701102E-AC9D-684F-9F63-813F172BA0CD}"/>
                    </a:ext>
                  </a:extLst>
                </p:cNvPr>
                <p:cNvSpPr txBox="1"/>
                <p:nvPr/>
              </p:nvSpPr>
              <p:spPr>
                <a:xfrm>
                  <a:off x="10408944" y="2320054"/>
                  <a:ext cx="2776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P</a:t>
                  </a:r>
                </a:p>
              </p:txBody>
            </p:sp>
          </p:grpSp>
        </p:grpSp>
        <p:cxnSp>
          <p:nvCxnSpPr>
            <p:cNvPr id="258" name="Curved Connector 257">
              <a:extLst>
                <a:ext uri="{FF2B5EF4-FFF2-40B4-BE49-F238E27FC236}">
                  <a16:creationId xmlns:a16="http://schemas.microsoft.com/office/drawing/2014/main" id="{67D98B8B-392A-FE46-9319-18012BBE34A3}"/>
                </a:ext>
              </a:extLst>
            </p:cNvPr>
            <p:cNvCxnSpPr>
              <a:cxnSpLocks/>
              <a:stCxn id="177" idx="6"/>
              <a:endCxn id="257" idx="1"/>
            </p:cNvCxnSpPr>
            <p:nvPr/>
          </p:nvCxnSpPr>
          <p:spPr>
            <a:xfrm flipV="1">
              <a:off x="8439245" y="3070075"/>
              <a:ext cx="1596729" cy="546428"/>
            </a:xfrm>
            <a:prstGeom prst="curvedConnector3">
              <a:avLst>
                <a:gd name="adj1" fmla="val 49284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6DE817AC-E34F-E640-BC1F-0712A4FEDA57}"/>
                </a:ext>
              </a:extLst>
            </p:cNvPr>
            <p:cNvSpPr txBox="1"/>
            <p:nvPr/>
          </p:nvSpPr>
          <p:spPr>
            <a:xfrm>
              <a:off x="9571845" y="1763551"/>
              <a:ext cx="24333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Phosphorylation of key proteins initiating ion efflux</a:t>
              </a:r>
            </a:p>
          </p:txBody>
        </p:sp>
        <p:sp>
          <p:nvSpPr>
            <p:cNvPr id="269" name="Right Brace 268">
              <a:extLst>
                <a:ext uri="{FF2B5EF4-FFF2-40B4-BE49-F238E27FC236}">
                  <a16:creationId xmlns:a16="http://schemas.microsoft.com/office/drawing/2014/main" id="{AB1A43F8-F9C5-B54C-A317-4096AF7F3165}"/>
                </a:ext>
              </a:extLst>
            </p:cNvPr>
            <p:cNvSpPr/>
            <p:nvPr/>
          </p:nvSpPr>
          <p:spPr>
            <a:xfrm>
              <a:off x="11288359" y="4438771"/>
              <a:ext cx="181591" cy="98734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9C9765F6-A7BD-A641-9622-D78BC0C3F879}"/>
                </a:ext>
              </a:extLst>
            </p:cNvPr>
            <p:cNvSpPr txBox="1"/>
            <p:nvPr/>
          </p:nvSpPr>
          <p:spPr>
            <a:xfrm rot="16200000">
              <a:off x="10595525" y="4796216"/>
              <a:ext cx="22344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Proteins for ion efflux and stomata closure</a:t>
              </a:r>
            </a:p>
          </p:txBody>
        </p:sp>
        <p:sp>
          <p:nvSpPr>
            <p:cNvPr id="181" name="Rounded Rectangle 180">
              <a:extLst>
                <a:ext uri="{FF2B5EF4-FFF2-40B4-BE49-F238E27FC236}">
                  <a16:creationId xmlns:a16="http://schemas.microsoft.com/office/drawing/2014/main" id="{72174027-630A-4149-BA55-5072CC68CE69}"/>
                </a:ext>
              </a:extLst>
            </p:cNvPr>
            <p:cNvSpPr/>
            <p:nvPr/>
          </p:nvSpPr>
          <p:spPr>
            <a:xfrm>
              <a:off x="8809322" y="5383178"/>
              <a:ext cx="1247644" cy="837615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8" name="Oval 277">
            <a:extLst>
              <a:ext uri="{FF2B5EF4-FFF2-40B4-BE49-F238E27FC236}">
                <a16:creationId xmlns:a16="http://schemas.microsoft.com/office/drawing/2014/main" id="{450B8CC9-601F-EB49-9266-A16EFF135652}"/>
              </a:ext>
            </a:extLst>
          </p:cNvPr>
          <p:cNvSpPr/>
          <p:nvPr/>
        </p:nvSpPr>
        <p:spPr>
          <a:xfrm>
            <a:off x="7725235" y="3509231"/>
            <a:ext cx="316528" cy="222577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CBB9CCD5-C229-2842-8F96-62D637595084}"/>
              </a:ext>
            </a:extLst>
          </p:cNvPr>
          <p:cNvSpPr txBox="1"/>
          <p:nvPr/>
        </p:nvSpPr>
        <p:spPr>
          <a:xfrm>
            <a:off x="9203801" y="4156305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044D8ACD-D95F-3140-9CC9-6F9A699568B0}"/>
              </a:ext>
            </a:extLst>
          </p:cNvPr>
          <p:cNvSpPr txBox="1"/>
          <p:nvPr/>
        </p:nvSpPr>
        <p:spPr>
          <a:xfrm>
            <a:off x="7763621" y="3459075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</a:t>
            </a:r>
          </a:p>
        </p:txBody>
      </p: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90B9A055-86F5-6F44-BACA-55A6078D45AB}"/>
              </a:ext>
            </a:extLst>
          </p:cNvPr>
          <p:cNvCxnSpPr>
            <a:cxnSpLocks/>
          </p:cNvCxnSpPr>
          <p:nvPr/>
        </p:nvCxnSpPr>
        <p:spPr>
          <a:xfrm>
            <a:off x="8169220" y="3019810"/>
            <a:ext cx="0" cy="472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&quot;No&quot; Symbol 282">
            <a:extLst>
              <a:ext uri="{FF2B5EF4-FFF2-40B4-BE49-F238E27FC236}">
                <a16:creationId xmlns:a16="http://schemas.microsoft.com/office/drawing/2014/main" id="{E5CABE66-EDE2-4B43-8244-7ADC384334DD}"/>
              </a:ext>
            </a:extLst>
          </p:cNvPr>
          <p:cNvSpPr/>
          <p:nvPr/>
        </p:nvSpPr>
        <p:spPr>
          <a:xfrm>
            <a:off x="7972480" y="3022020"/>
            <a:ext cx="391627" cy="393619"/>
          </a:xfrm>
          <a:prstGeom prst="noSmoking">
            <a:avLst/>
          </a:prstGeom>
          <a:solidFill>
            <a:srgbClr val="FF0000">
              <a:alpha val="6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7" name="Curved Connector 296">
            <a:extLst>
              <a:ext uri="{FF2B5EF4-FFF2-40B4-BE49-F238E27FC236}">
                <a16:creationId xmlns:a16="http://schemas.microsoft.com/office/drawing/2014/main" id="{A368E769-7527-8F41-B77F-B8279263E3D4}"/>
              </a:ext>
            </a:extLst>
          </p:cNvPr>
          <p:cNvCxnSpPr>
            <a:cxnSpLocks/>
            <a:stCxn id="178" idx="3"/>
            <a:endCxn id="279" idx="0"/>
          </p:cNvCxnSpPr>
          <p:nvPr/>
        </p:nvCxnSpPr>
        <p:spPr>
          <a:xfrm>
            <a:off x="8346061" y="3620584"/>
            <a:ext cx="996560" cy="535721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3EBFE7C7-3C5C-AB48-A745-111A319BFD28}"/>
              </a:ext>
            </a:extLst>
          </p:cNvPr>
          <p:cNvCxnSpPr>
            <a:cxnSpLocks/>
          </p:cNvCxnSpPr>
          <p:nvPr/>
        </p:nvCxnSpPr>
        <p:spPr>
          <a:xfrm>
            <a:off x="9320689" y="5053745"/>
            <a:ext cx="0" cy="472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TextBox 302">
            <a:extLst>
              <a:ext uri="{FF2B5EF4-FFF2-40B4-BE49-F238E27FC236}">
                <a16:creationId xmlns:a16="http://schemas.microsoft.com/office/drawing/2014/main" id="{E77DB508-9582-AD4A-A751-0051B9B291E0}"/>
              </a:ext>
            </a:extLst>
          </p:cNvPr>
          <p:cNvSpPr txBox="1"/>
          <p:nvPr/>
        </p:nvSpPr>
        <p:spPr>
          <a:xfrm>
            <a:off x="9044874" y="5639651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ABRE</a:t>
            </a:r>
          </a:p>
        </p:txBody>
      </p:sp>
    </p:spTree>
    <p:extLst>
      <p:ext uri="{BB962C8B-B14F-4D97-AF65-F5344CB8AC3E}">
        <p14:creationId xmlns:p14="http://schemas.microsoft.com/office/powerpoint/2010/main" val="4131970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4AE800-E9E8-C54F-910B-D5001FCB4B11}"/>
              </a:ext>
            </a:extLst>
          </p:cNvPr>
          <p:cNvGrpSpPr/>
          <p:nvPr/>
        </p:nvGrpSpPr>
        <p:grpSpPr>
          <a:xfrm>
            <a:off x="2195288" y="799844"/>
            <a:ext cx="7236256" cy="5557312"/>
            <a:chOff x="2765726" y="1601368"/>
            <a:chExt cx="5442987" cy="4180114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3F57EC63-E416-2241-B964-E7A9AC76EB81}"/>
                </a:ext>
              </a:extLst>
            </p:cNvPr>
            <p:cNvSpPr/>
            <p:nvPr/>
          </p:nvSpPr>
          <p:spPr>
            <a:xfrm>
              <a:off x="2765726" y="1640113"/>
              <a:ext cx="2714302" cy="4102625"/>
            </a:xfrm>
            <a:custGeom>
              <a:avLst/>
              <a:gdLst>
                <a:gd name="connsiteX0" fmla="*/ 1219200 w 1219539"/>
                <a:gd name="connsiteY0" fmla="*/ 333828 h 1843314"/>
                <a:gd name="connsiteX1" fmla="*/ 1219200 w 1219539"/>
                <a:gd name="connsiteY1" fmla="*/ 333828 h 1843314"/>
                <a:gd name="connsiteX2" fmla="*/ 1175657 w 1219539"/>
                <a:gd name="connsiteY2" fmla="*/ 217714 h 1843314"/>
                <a:gd name="connsiteX3" fmla="*/ 1161143 w 1219539"/>
                <a:gd name="connsiteY3" fmla="*/ 174171 h 1843314"/>
                <a:gd name="connsiteX4" fmla="*/ 1117600 w 1219539"/>
                <a:gd name="connsiteY4" fmla="*/ 145143 h 1843314"/>
                <a:gd name="connsiteX5" fmla="*/ 1045029 w 1219539"/>
                <a:gd name="connsiteY5" fmla="*/ 87085 h 1843314"/>
                <a:gd name="connsiteX6" fmla="*/ 1016000 w 1219539"/>
                <a:gd name="connsiteY6" fmla="*/ 43543 h 1843314"/>
                <a:gd name="connsiteX7" fmla="*/ 928915 w 1219539"/>
                <a:gd name="connsiteY7" fmla="*/ 0 h 1843314"/>
                <a:gd name="connsiteX8" fmla="*/ 537029 w 1219539"/>
                <a:gd name="connsiteY8" fmla="*/ 29028 h 1843314"/>
                <a:gd name="connsiteX9" fmla="*/ 449943 w 1219539"/>
                <a:gd name="connsiteY9" fmla="*/ 58057 h 1843314"/>
                <a:gd name="connsiteX10" fmla="*/ 406400 w 1219539"/>
                <a:gd name="connsiteY10" fmla="*/ 87085 h 1843314"/>
                <a:gd name="connsiteX11" fmla="*/ 333829 w 1219539"/>
                <a:gd name="connsiteY11" fmla="*/ 159657 h 1843314"/>
                <a:gd name="connsiteX12" fmla="*/ 304800 w 1219539"/>
                <a:gd name="connsiteY12" fmla="*/ 203200 h 1843314"/>
                <a:gd name="connsiteX13" fmla="*/ 217715 w 1219539"/>
                <a:gd name="connsiteY13" fmla="*/ 290285 h 1843314"/>
                <a:gd name="connsiteX14" fmla="*/ 174172 w 1219539"/>
                <a:gd name="connsiteY14" fmla="*/ 333828 h 1843314"/>
                <a:gd name="connsiteX15" fmla="*/ 116115 w 1219539"/>
                <a:gd name="connsiteY15" fmla="*/ 420914 h 1843314"/>
                <a:gd name="connsiteX16" fmla="*/ 87086 w 1219539"/>
                <a:gd name="connsiteY16" fmla="*/ 508000 h 1843314"/>
                <a:gd name="connsiteX17" fmla="*/ 43543 w 1219539"/>
                <a:gd name="connsiteY17" fmla="*/ 740228 h 1843314"/>
                <a:gd name="connsiteX18" fmla="*/ 14515 w 1219539"/>
                <a:gd name="connsiteY18" fmla="*/ 827314 h 1843314"/>
                <a:gd name="connsiteX19" fmla="*/ 0 w 1219539"/>
                <a:gd name="connsiteY19" fmla="*/ 870857 h 1843314"/>
                <a:gd name="connsiteX20" fmla="*/ 14515 w 1219539"/>
                <a:gd name="connsiteY20" fmla="*/ 1132114 h 1843314"/>
                <a:gd name="connsiteX21" fmla="*/ 43543 w 1219539"/>
                <a:gd name="connsiteY21" fmla="*/ 1248228 h 1843314"/>
                <a:gd name="connsiteX22" fmla="*/ 58057 w 1219539"/>
                <a:gd name="connsiteY22" fmla="*/ 1306285 h 1843314"/>
                <a:gd name="connsiteX23" fmla="*/ 72572 w 1219539"/>
                <a:gd name="connsiteY23" fmla="*/ 1349828 h 1843314"/>
                <a:gd name="connsiteX24" fmla="*/ 101600 w 1219539"/>
                <a:gd name="connsiteY24" fmla="*/ 1451428 h 1843314"/>
                <a:gd name="connsiteX25" fmla="*/ 145143 w 1219539"/>
                <a:gd name="connsiteY25" fmla="*/ 1494971 h 1843314"/>
                <a:gd name="connsiteX26" fmla="*/ 174172 w 1219539"/>
                <a:gd name="connsiteY26" fmla="*/ 1538514 h 1843314"/>
                <a:gd name="connsiteX27" fmla="*/ 188686 w 1219539"/>
                <a:gd name="connsiteY27" fmla="*/ 1582057 h 1843314"/>
                <a:gd name="connsiteX28" fmla="*/ 261257 w 1219539"/>
                <a:gd name="connsiteY28" fmla="*/ 1669143 h 1843314"/>
                <a:gd name="connsiteX29" fmla="*/ 304800 w 1219539"/>
                <a:gd name="connsiteY29" fmla="*/ 1698171 h 1843314"/>
                <a:gd name="connsiteX30" fmla="*/ 377372 w 1219539"/>
                <a:gd name="connsiteY30" fmla="*/ 1756228 h 1843314"/>
                <a:gd name="connsiteX31" fmla="*/ 478972 w 1219539"/>
                <a:gd name="connsiteY31" fmla="*/ 1814285 h 1843314"/>
                <a:gd name="connsiteX32" fmla="*/ 566057 w 1219539"/>
                <a:gd name="connsiteY32" fmla="*/ 1843314 h 1843314"/>
                <a:gd name="connsiteX33" fmla="*/ 986972 w 1219539"/>
                <a:gd name="connsiteY33" fmla="*/ 1828800 h 1843314"/>
                <a:gd name="connsiteX34" fmla="*/ 1074057 w 1219539"/>
                <a:gd name="connsiteY34" fmla="*/ 1799771 h 1843314"/>
                <a:gd name="connsiteX35" fmla="*/ 1117600 w 1219539"/>
                <a:gd name="connsiteY35" fmla="*/ 1785257 h 1843314"/>
                <a:gd name="connsiteX36" fmla="*/ 1146629 w 1219539"/>
                <a:gd name="connsiteY36" fmla="*/ 1741714 h 1843314"/>
                <a:gd name="connsiteX37" fmla="*/ 1190172 w 1219539"/>
                <a:gd name="connsiteY37" fmla="*/ 1654628 h 1843314"/>
                <a:gd name="connsiteX38" fmla="*/ 1219200 w 1219539"/>
                <a:gd name="connsiteY38" fmla="*/ 1567543 h 1843314"/>
                <a:gd name="connsiteX39" fmla="*/ 1190172 w 1219539"/>
                <a:gd name="connsiteY39" fmla="*/ 1378857 h 1843314"/>
                <a:gd name="connsiteX40" fmla="*/ 1161143 w 1219539"/>
                <a:gd name="connsiteY40" fmla="*/ 1335314 h 1843314"/>
                <a:gd name="connsiteX41" fmla="*/ 1103086 w 1219539"/>
                <a:gd name="connsiteY41" fmla="*/ 1204685 h 1843314"/>
                <a:gd name="connsiteX42" fmla="*/ 1074057 w 1219539"/>
                <a:gd name="connsiteY42" fmla="*/ 1117600 h 1843314"/>
                <a:gd name="connsiteX43" fmla="*/ 1059543 w 1219539"/>
                <a:gd name="connsiteY43" fmla="*/ 1074057 h 1843314"/>
                <a:gd name="connsiteX44" fmla="*/ 1030515 w 1219539"/>
                <a:gd name="connsiteY44" fmla="*/ 1030514 h 1843314"/>
                <a:gd name="connsiteX45" fmla="*/ 1045029 w 1219539"/>
                <a:gd name="connsiteY45" fmla="*/ 740228 h 1843314"/>
                <a:gd name="connsiteX46" fmla="*/ 1088572 w 1219539"/>
                <a:gd name="connsiteY46" fmla="*/ 551543 h 1843314"/>
                <a:gd name="connsiteX47" fmla="*/ 1117600 w 1219539"/>
                <a:gd name="connsiteY47" fmla="*/ 508000 h 1843314"/>
                <a:gd name="connsiteX48" fmla="*/ 1161143 w 1219539"/>
                <a:gd name="connsiteY48" fmla="*/ 478971 h 1843314"/>
                <a:gd name="connsiteX49" fmla="*/ 1175657 w 1219539"/>
                <a:gd name="connsiteY49" fmla="*/ 435428 h 1843314"/>
                <a:gd name="connsiteX50" fmla="*/ 1219200 w 1219539"/>
                <a:gd name="connsiteY50" fmla="*/ 333828 h 184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19539" h="1843314">
                  <a:moveTo>
                    <a:pt x="1219200" y="333828"/>
                  </a:moveTo>
                  <a:lnTo>
                    <a:pt x="1219200" y="333828"/>
                  </a:lnTo>
                  <a:cubicBezTo>
                    <a:pt x="1204686" y="295123"/>
                    <a:pt x="1189783" y="256562"/>
                    <a:pt x="1175657" y="217714"/>
                  </a:cubicBezTo>
                  <a:cubicBezTo>
                    <a:pt x="1170429" y="203336"/>
                    <a:pt x="1170700" y="186118"/>
                    <a:pt x="1161143" y="174171"/>
                  </a:cubicBezTo>
                  <a:cubicBezTo>
                    <a:pt x="1150246" y="160550"/>
                    <a:pt x="1132114" y="154819"/>
                    <a:pt x="1117600" y="145143"/>
                  </a:cubicBezTo>
                  <a:cubicBezTo>
                    <a:pt x="1034414" y="20362"/>
                    <a:pt x="1145177" y="167203"/>
                    <a:pt x="1045029" y="87085"/>
                  </a:cubicBezTo>
                  <a:cubicBezTo>
                    <a:pt x="1031408" y="76188"/>
                    <a:pt x="1028335" y="55878"/>
                    <a:pt x="1016000" y="43543"/>
                  </a:cubicBezTo>
                  <a:cubicBezTo>
                    <a:pt x="987862" y="15406"/>
                    <a:pt x="964331" y="11805"/>
                    <a:pt x="928915" y="0"/>
                  </a:cubicBezTo>
                  <a:cubicBezTo>
                    <a:pt x="829667" y="4511"/>
                    <a:pt x="657421" y="-3806"/>
                    <a:pt x="537029" y="29028"/>
                  </a:cubicBezTo>
                  <a:cubicBezTo>
                    <a:pt x="507508" y="37079"/>
                    <a:pt x="475403" y="41084"/>
                    <a:pt x="449943" y="58057"/>
                  </a:cubicBezTo>
                  <a:lnTo>
                    <a:pt x="406400" y="87085"/>
                  </a:lnTo>
                  <a:cubicBezTo>
                    <a:pt x="328995" y="203195"/>
                    <a:pt x="430587" y="62899"/>
                    <a:pt x="333829" y="159657"/>
                  </a:cubicBezTo>
                  <a:cubicBezTo>
                    <a:pt x="321494" y="171992"/>
                    <a:pt x="316389" y="190162"/>
                    <a:pt x="304800" y="203200"/>
                  </a:cubicBezTo>
                  <a:cubicBezTo>
                    <a:pt x="277526" y="233883"/>
                    <a:pt x="246743" y="261257"/>
                    <a:pt x="217715" y="290285"/>
                  </a:cubicBezTo>
                  <a:cubicBezTo>
                    <a:pt x="203201" y="304799"/>
                    <a:pt x="185558" y="316749"/>
                    <a:pt x="174172" y="333828"/>
                  </a:cubicBezTo>
                  <a:cubicBezTo>
                    <a:pt x="154820" y="362857"/>
                    <a:pt x="127148" y="387816"/>
                    <a:pt x="116115" y="420914"/>
                  </a:cubicBezTo>
                  <a:lnTo>
                    <a:pt x="87086" y="508000"/>
                  </a:lnTo>
                  <a:cubicBezTo>
                    <a:pt x="69527" y="683594"/>
                    <a:pt x="87948" y="607013"/>
                    <a:pt x="43543" y="740228"/>
                  </a:cubicBezTo>
                  <a:lnTo>
                    <a:pt x="14515" y="827314"/>
                  </a:lnTo>
                  <a:lnTo>
                    <a:pt x="0" y="870857"/>
                  </a:lnTo>
                  <a:cubicBezTo>
                    <a:pt x="4838" y="957943"/>
                    <a:pt x="6959" y="1045222"/>
                    <a:pt x="14515" y="1132114"/>
                  </a:cubicBezTo>
                  <a:cubicBezTo>
                    <a:pt x="20048" y="1195742"/>
                    <a:pt x="28659" y="1196132"/>
                    <a:pt x="43543" y="1248228"/>
                  </a:cubicBezTo>
                  <a:cubicBezTo>
                    <a:pt x="49023" y="1267408"/>
                    <a:pt x="52577" y="1287105"/>
                    <a:pt x="58057" y="1306285"/>
                  </a:cubicBezTo>
                  <a:cubicBezTo>
                    <a:pt x="62260" y="1320996"/>
                    <a:pt x="68369" y="1335117"/>
                    <a:pt x="72572" y="1349828"/>
                  </a:cubicBezTo>
                  <a:cubicBezTo>
                    <a:pt x="74991" y="1358295"/>
                    <a:pt x="92900" y="1438378"/>
                    <a:pt x="101600" y="1451428"/>
                  </a:cubicBezTo>
                  <a:cubicBezTo>
                    <a:pt x="112986" y="1468507"/>
                    <a:pt x="132002" y="1479202"/>
                    <a:pt x="145143" y="1494971"/>
                  </a:cubicBezTo>
                  <a:cubicBezTo>
                    <a:pt x="156310" y="1508372"/>
                    <a:pt x="164496" y="1524000"/>
                    <a:pt x="174172" y="1538514"/>
                  </a:cubicBezTo>
                  <a:cubicBezTo>
                    <a:pt x="179010" y="1553028"/>
                    <a:pt x="181844" y="1568373"/>
                    <a:pt x="188686" y="1582057"/>
                  </a:cubicBezTo>
                  <a:cubicBezTo>
                    <a:pt x="204995" y="1614675"/>
                    <a:pt x="233745" y="1646217"/>
                    <a:pt x="261257" y="1669143"/>
                  </a:cubicBezTo>
                  <a:cubicBezTo>
                    <a:pt x="274658" y="1680310"/>
                    <a:pt x="290286" y="1688495"/>
                    <a:pt x="304800" y="1698171"/>
                  </a:cubicBezTo>
                  <a:cubicBezTo>
                    <a:pt x="369723" y="1795554"/>
                    <a:pt x="293243" y="1700142"/>
                    <a:pt x="377372" y="1756228"/>
                  </a:cubicBezTo>
                  <a:cubicBezTo>
                    <a:pt x="498372" y="1836894"/>
                    <a:pt x="339435" y="1772424"/>
                    <a:pt x="478972" y="1814285"/>
                  </a:cubicBezTo>
                  <a:cubicBezTo>
                    <a:pt x="508280" y="1823078"/>
                    <a:pt x="566057" y="1843314"/>
                    <a:pt x="566057" y="1843314"/>
                  </a:cubicBezTo>
                  <a:cubicBezTo>
                    <a:pt x="706362" y="1838476"/>
                    <a:pt x="847097" y="1840789"/>
                    <a:pt x="986972" y="1828800"/>
                  </a:cubicBezTo>
                  <a:cubicBezTo>
                    <a:pt x="1017459" y="1826187"/>
                    <a:pt x="1045029" y="1809447"/>
                    <a:pt x="1074057" y="1799771"/>
                  </a:cubicBezTo>
                  <a:lnTo>
                    <a:pt x="1117600" y="1785257"/>
                  </a:lnTo>
                  <a:cubicBezTo>
                    <a:pt x="1127276" y="1770743"/>
                    <a:pt x="1138828" y="1757316"/>
                    <a:pt x="1146629" y="1741714"/>
                  </a:cubicBezTo>
                  <a:cubicBezTo>
                    <a:pt x="1206721" y="1621530"/>
                    <a:pt x="1106979" y="1779417"/>
                    <a:pt x="1190172" y="1654628"/>
                  </a:cubicBezTo>
                  <a:cubicBezTo>
                    <a:pt x="1199848" y="1625600"/>
                    <a:pt x="1222579" y="1597954"/>
                    <a:pt x="1219200" y="1567543"/>
                  </a:cubicBezTo>
                  <a:cubicBezTo>
                    <a:pt x="1216287" y="1541322"/>
                    <a:pt x="1209027" y="1422851"/>
                    <a:pt x="1190172" y="1378857"/>
                  </a:cubicBezTo>
                  <a:cubicBezTo>
                    <a:pt x="1183300" y="1362823"/>
                    <a:pt x="1170819" y="1349828"/>
                    <a:pt x="1161143" y="1335314"/>
                  </a:cubicBezTo>
                  <a:cubicBezTo>
                    <a:pt x="1126599" y="1231679"/>
                    <a:pt x="1149088" y="1273688"/>
                    <a:pt x="1103086" y="1204685"/>
                  </a:cubicBezTo>
                  <a:lnTo>
                    <a:pt x="1074057" y="1117600"/>
                  </a:lnTo>
                  <a:cubicBezTo>
                    <a:pt x="1069219" y="1103086"/>
                    <a:pt x="1068029" y="1086787"/>
                    <a:pt x="1059543" y="1074057"/>
                  </a:cubicBezTo>
                  <a:lnTo>
                    <a:pt x="1030515" y="1030514"/>
                  </a:lnTo>
                  <a:cubicBezTo>
                    <a:pt x="1035353" y="933752"/>
                    <a:pt x="1037872" y="836846"/>
                    <a:pt x="1045029" y="740228"/>
                  </a:cubicBezTo>
                  <a:cubicBezTo>
                    <a:pt x="1048096" y="698821"/>
                    <a:pt x="1062833" y="590152"/>
                    <a:pt x="1088572" y="551543"/>
                  </a:cubicBezTo>
                  <a:cubicBezTo>
                    <a:pt x="1098248" y="537029"/>
                    <a:pt x="1105265" y="520335"/>
                    <a:pt x="1117600" y="508000"/>
                  </a:cubicBezTo>
                  <a:cubicBezTo>
                    <a:pt x="1129935" y="495665"/>
                    <a:pt x="1146629" y="488647"/>
                    <a:pt x="1161143" y="478971"/>
                  </a:cubicBezTo>
                  <a:cubicBezTo>
                    <a:pt x="1165981" y="464457"/>
                    <a:pt x="1168227" y="448802"/>
                    <a:pt x="1175657" y="435428"/>
                  </a:cubicBezTo>
                  <a:cubicBezTo>
                    <a:pt x="1230883" y="336022"/>
                    <a:pt x="1211943" y="350761"/>
                    <a:pt x="1219200" y="333828"/>
                  </a:cubicBezTo>
                  <a:close/>
                </a:path>
              </a:pathLst>
            </a:custGeom>
            <a:solidFill>
              <a:srgbClr val="FFC000">
                <a:alpha val="6000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43FEA83-C65D-D546-B7CA-E0D6B4E65F95}"/>
                </a:ext>
              </a:extLst>
            </p:cNvPr>
            <p:cNvSpPr/>
            <p:nvPr/>
          </p:nvSpPr>
          <p:spPr>
            <a:xfrm>
              <a:off x="5480028" y="1601368"/>
              <a:ext cx="2728685" cy="4180114"/>
            </a:xfrm>
            <a:custGeom>
              <a:avLst/>
              <a:gdLst>
                <a:gd name="connsiteX0" fmla="*/ 406400 w 2728685"/>
                <a:gd name="connsiteY0" fmla="*/ 159657 h 4180114"/>
                <a:gd name="connsiteX1" fmla="*/ 406400 w 2728685"/>
                <a:gd name="connsiteY1" fmla="*/ 159657 h 4180114"/>
                <a:gd name="connsiteX2" fmla="*/ 304800 w 2728685"/>
                <a:gd name="connsiteY2" fmla="*/ 246743 h 4180114"/>
                <a:gd name="connsiteX3" fmla="*/ 232228 w 2728685"/>
                <a:gd name="connsiteY3" fmla="*/ 319314 h 4180114"/>
                <a:gd name="connsiteX4" fmla="*/ 174171 w 2728685"/>
                <a:gd name="connsiteY4" fmla="*/ 406400 h 4180114"/>
                <a:gd name="connsiteX5" fmla="*/ 130628 w 2728685"/>
                <a:gd name="connsiteY5" fmla="*/ 493486 h 4180114"/>
                <a:gd name="connsiteX6" fmla="*/ 116114 w 2728685"/>
                <a:gd name="connsiteY6" fmla="*/ 537029 h 4180114"/>
                <a:gd name="connsiteX7" fmla="*/ 87085 w 2728685"/>
                <a:gd name="connsiteY7" fmla="*/ 580572 h 4180114"/>
                <a:gd name="connsiteX8" fmla="*/ 58057 w 2728685"/>
                <a:gd name="connsiteY8" fmla="*/ 667657 h 4180114"/>
                <a:gd name="connsiteX9" fmla="*/ 43542 w 2728685"/>
                <a:gd name="connsiteY9" fmla="*/ 711200 h 4180114"/>
                <a:gd name="connsiteX10" fmla="*/ 29028 w 2728685"/>
                <a:gd name="connsiteY10" fmla="*/ 754743 h 4180114"/>
                <a:gd name="connsiteX11" fmla="*/ 14514 w 2728685"/>
                <a:gd name="connsiteY11" fmla="*/ 870857 h 4180114"/>
                <a:gd name="connsiteX12" fmla="*/ 29028 w 2728685"/>
                <a:gd name="connsiteY12" fmla="*/ 1233714 h 4180114"/>
                <a:gd name="connsiteX13" fmla="*/ 0 w 2728685"/>
                <a:gd name="connsiteY13" fmla="*/ 1320800 h 4180114"/>
                <a:gd name="connsiteX14" fmla="*/ 0 w 2728685"/>
                <a:gd name="connsiteY14" fmla="*/ 2249714 h 4180114"/>
                <a:gd name="connsiteX15" fmla="*/ 14514 w 2728685"/>
                <a:gd name="connsiteY15" fmla="*/ 3526972 h 4180114"/>
                <a:gd name="connsiteX16" fmla="*/ 43542 w 2728685"/>
                <a:gd name="connsiteY16" fmla="*/ 3643086 h 4180114"/>
                <a:gd name="connsiteX17" fmla="*/ 87085 w 2728685"/>
                <a:gd name="connsiteY17" fmla="*/ 3918857 h 4180114"/>
                <a:gd name="connsiteX18" fmla="*/ 116114 w 2728685"/>
                <a:gd name="connsiteY18" fmla="*/ 3962400 h 4180114"/>
                <a:gd name="connsiteX19" fmla="*/ 246742 w 2728685"/>
                <a:gd name="connsiteY19" fmla="*/ 4064000 h 4180114"/>
                <a:gd name="connsiteX20" fmla="*/ 377371 w 2728685"/>
                <a:gd name="connsiteY20" fmla="*/ 4107543 h 4180114"/>
                <a:gd name="connsiteX21" fmla="*/ 420914 w 2728685"/>
                <a:gd name="connsiteY21" fmla="*/ 4122057 h 4180114"/>
                <a:gd name="connsiteX22" fmla="*/ 464457 w 2728685"/>
                <a:gd name="connsiteY22" fmla="*/ 4136572 h 4180114"/>
                <a:gd name="connsiteX23" fmla="*/ 624114 w 2728685"/>
                <a:gd name="connsiteY23" fmla="*/ 4165600 h 4180114"/>
                <a:gd name="connsiteX24" fmla="*/ 1088571 w 2728685"/>
                <a:gd name="connsiteY24" fmla="*/ 4180114 h 4180114"/>
                <a:gd name="connsiteX25" fmla="*/ 1422400 w 2728685"/>
                <a:gd name="connsiteY25" fmla="*/ 4165600 h 4180114"/>
                <a:gd name="connsiteX26" fmla="*/ 1683657 w 2728685"/>
                <a:gd name="connsiteY26" fmla="*/ 4151086 h 4180114"/>
                <a:gd name="connsiteX27" fmla="*/ 1828800 w 2728685"/>
                <a:gd name="connsiteY27" fmla="*/ 4093029 h 4180114"/>
                <a:gd name="connsiteX28" fmla="*/ 1872342 w 2728685"/>
                <a:gd name="connsiteY28" fmla="*/ 4078514 h 4180114"/>
                <a:gd name="connsiteX29" fmla="*/ 1959428 w 2728685"/>
                <a:gd name="connsiteY29" fmla="*/ 4020457 h 4180114"/>
                <a:gd name="connsiteX30" fmla="*/ 2002971 w 2728685"/>
                <a:gd name="connsiteY30" fmla="*/ 3991429 h 4180114"/>
                <a:gd name="connsiteX31" fmla="*/ 2046514 w 2728685"/>
                <a:gd name="connsiteY31" fmla="*/ 3962400 h 4180114"/>
                <a:gd name="connsiteX32" fmla="*/ 2133600 w 2728685"/>
                <a:gd name="connsiteY32" fmla="*/ 3889829 h 4180114"/>
                <a:gd name="connsiteX33" fmla="*/ 2220685 w 2728685"/>
                <a:gd name="connsiteY33" fmla="*/ 3817257 h 4180114"/>
                <a:gd name="connsiteX34" fmla="*/ 2249714 w 2728685"/>
                <a:gd name="connsiteY34" fmla="*/ 3773714 h 4180114"/>
                <a:gd name="connsiteX35" fmla="*/ 2264228 w 2728685"/>
                <a:gd name="connsiteY35" fmla="*/ 3730172 h 4180114"/>
                <a:gd name="connsiteX36" fmla="*/ 2351314 w 2728685"/>
                <a:gd name="connsiteY36" fmla="*/ 3599543 h 4180114"/>
                <a:gd name="connsiteX37" fmla="*/ 2380342 w 2728685"/>
                <a:gd name="connsiteY37" fmla="*/ 3556000 h 4180114"/>
                <a:gd name="connsiteX38" fmla="*/ 2409371 w 2728685"/>
                <a:gd name="connsiteY38" fmla="*/ 3512457 h 4180114"/>
                <a:gd name="connsiteX39" fmla="*/ 2452914 w 2728685"/>
                <a:gd name="connsiteY39" fmla="*/ 3425372 h 4180114"/>
                <a:gd name="connsiteX40" fmla="*/ 2496457 w 2728685"/>
                <a:gd name="connsiteY40" fmla="*/ 3338286 h 4180114"/>
                <a:gd name="connsiteX41" fmla="*/ 2540000 w 2728685"/>
                <a:gd name="connsiteY41" fmla="*/ 3251200 h 4180114"/>
                <a:gd name="connsiteX42" fmla="*/ 2569028 w 2728685"/>
                <a:gd name="connsiteY42" fmla="*/ 3164114 h 4180114"/>
                <a:gd name="connsiteX43" fmla="*/ 2612571 w 2728685"/>
                <a:gd name="connsiteY43" fmla="*/ 3033486 h 4180114"/>
                <a:gd name="connsiteX44" fmla="*/ 2641600 w 2728685"/>
                <a:gd name="connsiteY44" fmla="*/ 2946400 h 4180114"/>
                <a:gd name="connsiteX45" fmla="*/ 2656114 w 2728685"/>
                <a:gd name="connsiteY45" fmla="*/ 2902857 h 4180114"/>
                <a:gd name="connsiteX46" fmla="*/ 2670628 w 2728685"/>
                <a:gd name="connsiteY46" fmla="*/ 2815772 h 4180114"/>
                <a:gd name="connsiteX47" fmla="*/ 2685142 w 2728685"/>
                <a:gd name="connsiteY47" fmla="*/ 2757714 h 4180114"/>
                <a:gd name="connsiteX48" fmla="*/ 2699657 w 2728685"/>
                <a:gd name="connsiteY48" fmla="*/ 2641600 h 4180114"/>
                <a:gd name="connsiteX49" fmla="*/ 2728685 w 2728685"/>
                <a:gd name="connsiteY49" fmla="*/ 2467429 h 4180114"/>
                <a:gd name="connsiteX50" fmla="*/ 2714171 w 2728685"/>
                <a:gd name="connsiteY50" fmla="*/ 2293257 h 4180114"/>
                <a:gd name="connsiteX51" fmla="*/ 2699657 w 2728685"/>
                <a:gd name="connsiteY51" fmla="*/ 1785257 h 4180114"/>
                <a:gd name="connsiteX52" fmla="*/ 2670628 w 2728685"/>
                <a:gd name="connsiteY52" fmla="*/ 1698172 h 4180114"/>
                <a:gd name="connsiteX53" fmla="*/ 2656114 w 2728685"/>
                <a:gd name="connsiteY53" fmla="*/ 1654629 h 4180114"/>
                <a:gd name="connsiteX54" fmla="*/ 2641600 w 2728685"/>
                <a:gd name="connsiteY54" fmla="*/ 1553029 h 4180114"/>
                <a:gd name="connsiteX55" fmla="*/ 2627085 w 2728685"/>
                <a:gd name="connsiteY55" fmla="*/ 1378857 h 4180114"/>
                <a:gd name="connsiteX56" fmla="*/ 2598057 w 2728685"/>
                <a:gd name="connsiteY56" fmla="*/ 1291772 h 4180114"/>
                <a:gd name="connsiteX57" fmla="*/ 2554514 w 2728685"/>
                <a:gd name="connsiteY57" fmla="*/ 1161143 h 4180114"/>
                <a:gd name="connsiteX58" fmla="*/ 2525485 w 2728685"/>
                <a:gd name="connsiteY58" fmla="*/ 1074057 h 4180114"/>
                <a:gd name="connsiteX59" fmla="*/ 2510971 w 2728685"/>
                <a:gd name="connsiteY59" fmla="*/ 1030514 h 4180114"/>
                <a:gd name="connsiteX60" fmla="*/ 2481942 w 2728685"/>
                <a:gd name="connsiteY60" fmla="*/ 986972 h 4180114"/>
                <a:gd name="connsiteX61" fmla="*/ 2452914 w 2728685"/>
                <a:gd name="connsiteY61" fmla="*/ 899886 h 4180114"/>
                <a:gd name="connsiteX62" fmla="*/ 2307771 w 2728685"/>
                <a:gd name="connsiteY62" fmla="*/ 682172 h 4180114"/>
                <a:gd name="connsiteX63" fmla="*/ 2249714 w 2728685"/>
                <a:gd name="connsiteY63" fmla="*/ 595086 h 4180114"/>
                <a:gd name="connsiteX64" fmla="*/ 2220685 w 2728685"/>
                <a:gd name="connsiteY64" fmla="*/ 551543 h 4180114"/>
                <a:gd name="connsiteX65" fmla="*/ 2177142 w 2728685"/>
                <a:gd name="connsiteY65" fmla="*/ 508000 h 4180114"/>
                <a:gd name="connsiteX66" fmla="*/ 2104571 w 2728685"/>
                <a:gd name="connsiteY66" fmla="*/ 435429 h 4180114"/>
                <a:gd name="connsiteX67" fmla="*/ 2032000 w 2728685"/>
                <a:gd name="connsiteY67" fmla="*/ 362857 h 4180114"/>
                <a:gd name="connsiteX68" fmla="*/ 2002971 w 2728685"/>
                <a:gd name="connsiteY68" fmla="*/ 319314 h 4180114"/>
                <a:gd name="connsiteX69" fmla="*/ 1959428 w 2728685"/>
                <a:gd name="connsiteY69" fmla="*/ 275772 h 4180114"/>
                <a:gd name="connsiteX70" fmla="*/ 1930400 w 2728685"/>
                <a:gd name="connsiteY70" fmla="*/ 232229 h 4180114"/>
                <a:gd name="connsiteX71" fmla="*/ 1886857 w 2728685"/>
                <a:gd name="connsiteY71" fmla="*/ 217714 h 4180114"/>
                <a:gd name="connsiteX72" fmla="*/ 1843314 w 2728685"/>
                <a:gd name="connsiteY72" fmla="*/ 188686 h 4180114"/>
                <a:gd name="connsiteX73" fmla="*/ 1814285 w 2728685"/>
                <a:gd name="connsiteY73" fmla="*/ 145143 h 4180114"/>
                <a:gd name="connsiteX74" fmla="*/ 1727200 w 2728685"/>
                <a:gd name="connsiteY74" fmla="*/ 116114 h 4180114"/>
                <a:gd name="connsiteX75" fmla="*/ 1640114 w 2728685"/>
                <a:gd name="connsiteY75" fmla="*/ 87086 h 4180114"/>
                <a:gd name="connsiteX76" fmla="*/ 1596571 w 2728685"/>
                <a:gd name="connsiteY76" fmla="*/ 72572 h 4180114"/>
                <a:gd name="connsiteX77" fmla="*/ 1494971 w 2728685"/>
                <a:gd name="connsiteY77" fmla="*/ 58057 h 4180114"/>
                <a:gd name="connsiteX78" fmla="*/ 1233714 w 2728685"/>
                <a:gd name="connsiteY78" fmla="*/ 43543 h 4180114"/>
                <a:gd name="connsiteX79" fmla="*/ 1117600 w 2728685"/>
                <a:gd name="connsiteY79" fmla="*/ 29029 h 4180114"/>
                <a:gd name="connsiteX80" fmla="*/ 1059542 w 2728685"/>
                <a:gd name="connsiteY80" fmla="*/ 14514 h 4180114"/>
                <a:gd name="connsiteX81" fmla="*/ 972457 w 2728685"/>
                <a:gd name="connsiteY81" fmla="*/ 0 h 4180114"/>
                <a:gd name="connsiteX82" fmla="*/ 638628 w 2728685"/>
                <a:gd name="connsiteY82" fmla="*/ 14514 h 4180114"/>
                <a:gd name="connsiteX83" fmla="*/ 595085 w 2728685"/>
                <a:gd name="connsiteY83" fmla="*/ 29029 h 4180114"/>
                <a:gd name="connsiteX84" fmla="*/ 508000 w 2728685"/>
                <a:gd name="connsiteY84" fmla="*/ 87086 h 4180114"/>
                <a:gd name="connsiteX85" fmla="*/ 377371 w 2728685"/>
                <a:gd name="connsiteY85" fmla="*/ 145143 h 4180114"/>
                <a:gd name="connsiteX86" fmla="*/ 406400 w 2728685"/>
                <a:gd name="connsiteY86" fmla="*/ 159657 h 418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728685" h="4180114">
                  <a:moveTo>
                    <a:pt x="406400" y="159657"/>
                  </a:moveTo>
                  <a:lnTo>
                    <a:pt x="406400" y="159657"/>
                  </a:lnTo>
                  <a:cubicBezTo>
                    <a:pt x="372533" y="188686"/>
                    <a:pt x="336341" y="215202"/>
                    <a:pt x="304800" y="246743"/>
                  </a:cubicBezTo>
                  <a:cubicBezTo>
                    <a:pt x="208042" y="343501"/>
                    <a:pt x="348338" y="241909"/>
                    <a:pt x="232228" y="319314"/>
                  </a:cubicBezTo>
                  <a:cubicBezTo>
                    <a:pt x="212876" y="348343"/>
                    <a:pt x="185203" y="373302"/>
                    <a:pt x="174171" y="406400"/>
                  </a:cubicBezTo>
                  <a:cubicBezTo>
                    <a:pt x="154141" y="466492"/>
                    <a:pt x="168144" y="437213"/>
                    <a:pt x="130628" y="493486"/>
                  </a:cubicBezTo>
                  <a:cubicBezTo>
                    <a:pt x="125790" y="508000"/>
                    <a:pt x="122956" y="523345"/>
                    <a:pt x="116114" y="537029"/>
                  </a:cubicBezTo>
                  <a:cubicBezTo>
                    <a:pt x="108313" y="552631"/>
                    <a:pt x="94170" y="564631"/>
                    <a:pt x="87085" y="580572"/>
                  </a:cubicBezTo>
                  <a:cubicBezTo>
                    <a:pt x="74658" y="608533"/>
                    <a:pt x="67733" y="638629"/>
                    <a:pt x="58057" y="667657"/>
                  </a:cubicBezTo>
                  <a:lnTo>
                    <a:pt x="43542" y="711200"/>
                  </a:lnTo>
                  <a:lnTo>
                    <a:pt x="29028" y="754743"/>
                  </a:lnTo>
                  <a:cubicBezTo>
                    <a:pt x="24190" y="793448"/>
                    <a:pt x="14514" y="831851"/>
                    <a:pt x="14514" y="870857"/>
                  </a:cubicBezTo>
                  <a:cubicBezTo>
                    <a:pt x="14514" y="991906"/>
                    <a:pt x="32931" y="1112728"/>
                    <a:pt x="29028" y="1233714"/>
                  </a:cubicBezTo>
                  <a:cubicBezTo>
                    <a:pt x="28041" y="1264297"/>
                    <a:pt x="0" y="1320800"/>
                    <a:pt x="0" y="1320800"/>
                  </a:cubicBezTo>
                  <a:cubicBezTo>
                    <a:pt x="44927" y="2938220"/>
                    <a:pt x="0" y="922794"/>
                    <a:pt x="0" y="2249714"/>
                  </a:cubicBezTo>
                  <a:cubicBezTo>
                    <a:pt x="0" y="2675494"/>
                    <a:pt x="1215" y="3101400"/>
                    <a:pt x="14514" y="3526972"/>
                  </a:cubicBezTo>
                  <a:cubicBezTo>
                    <a:pt x="15760" y="3566848"/>
                    <a:pt x="43542" y="3643086"/>
                    <a:pt x="43542" y="3643086"/>
                  </a:cubicBezTo>
                  <a:cubicBezTo>
                    <a:pt x="47233" y="3691068"/>
                    <a:pt x="44498" y="3854977"/>
                    <a:pt x="87085" y="3918857"/>
                  </a:cubicBezTo>
                  <a:cubicBezTo>
                    <a:pt x="96761" y="3933371"/>
                    <a:pt x="104947" y="3948999"/>
                    <a:pt x="116114" y="3962400"/>
                  </a:cubicBezTo>
                  <a:cubicBezTo>
                    <a:pt x="145014" y="3997080"/>
                    <a:pt x="209396" y="4051551"/>
                    <a:pt x="246742" y="4064000"/>
                  </a:cubicBezTo>
                  <a:lnTo>
                    <a:pt x="377371" y="4107543"/>
                  </a:lnTo>
                  <a:lnTo>
                    <a:pt x="420914" y="4122057"/>
                  </a:lnTo>
                  <a:cubicBezTo>
                    <a:pt x="435428" y="4126895"/>
                    <a:pt x="449614" y="4132861"/>
                    <a:pt x="464457" y="4136572"/>
                  </a:cubicBezTo>
                  <a:cubicBezTo>
                    <a:pt x="523096" y="4151232"/>
                    <a:pt x="558687" y="4162245"/>
                    <a:pt x="624114" y="4165600"/>
                  </a:cubicBezTo>
                  <a:cubicBezTo>
                    <a:pt x="778805" y="4173533"/>
                    <a:pt x="933752" y="4175276"/>
                    <a:pt x="1088571" y="4180114"/>
                  </a:cubicBezTo>
                  <a:lnTo>
                    <a:pt x="1422400" y="4165600"/>
                  </a:lnTo>
                  <a:cubicBezTo>
                    <a:pt x="1509516" y="4161351"/>
                    <a:pt x="1597111" y="4161904"/>
                    <a:pt x="1683657" y="4151086"/>
                  </a:cubicBezTo>
                  <a:cubicBezTo>
                    <a:pt x="1745833" y="4143314"/>
                    <a:pt x="1775501" y="4115871"/>
                    <a:pt x="1828800" y="4093029"/>
                  </a:cubicBezTo>
                  <a:cubicBezTo>
                    <a:pt x="1842862" y="4087002"/>
                    <a:pt x="1858968" y="4085944"/>
                    <a:pt x="1872342" y="4078514"/>
                  </a:cubicBezTo>
                  <a:cubicBezTo>
                    <a:pt x="1902840" y="4061571"/>
                    <a:pt x="1930399" y="4039809"/>
                    <a:pt x="1959428" y="4020457"/>
                  </a:cubicBezTo>
                  <a:lnTo>
                    <a:pt x="2002971" y="3991429"/>
                  </a:lnTo>
                  <a:cubicBezTo>
                    <a:pt x="2017485" y="3981753"/>
                    <a:pt x="2034179" y="3974735"/>
                    <a:pt x="2046514" y="3962400"/>
                  </a:cubicBezTo>
                  <a:cubicBezTo>
                    <a:pt x="2173734" y="3835180"/>
                    <a:pt x="2012349" y="3990872"/>
                    <a:pt x="2133600" y="3889829"/>
                  </a:cubicBezTo>
                  <a:cubicBezTo>
                    <a:pt x="2245362" y="3796693"/>
                    <a:pt x="2112569" y="3889335"/>
                    <a:pt x="2220685" y="3817257"/>
                  </a:cubicBezTo>
                  <a:cubicBezTo>
                    <a:pt x="2230361" y="3802743"/>
                    <a:pt x="2241913" y="3789316"/>
                    <a:pt x="2249714" y="3773714"/>
                  </a:cubicBezTo>
                  <a:cubicBezTo>
                    <a:pt x="2256556" y="3760030"/>
                    <a:pt x="2256798" y="3743546"/>
                    <a:pt x="2264228" y="3730172"/>
                  </a:cubicBezTo>
                  <a:cubicBezTo>
                    <a:pt x="2264236" y="3730157"/>
                    <a:pt x="2336795" y="3621322"/>
                    <a:pt x="2351314" y="3599543"/>
                  </a:cubicBezTo>
                  <a:lnTo>
                    <a:pt x="2380342" y="3556000"/>
                  </a:lnTo>
                  <a:lnTo>
                    <a:pt x="2409371" y="3512457"/>
                  </a:lnTo>
                  <a:cubicBezTo>
                    <a:pt x="2445852" y="3403010"/>
                    <a:pt x="2396641" y="3537917"/>
                    <a:pt x="2452914" y="3425372"/>
                  </a:cubicBezTo>
                  <a:cubicBezTo>
                    <a:pt x="2513009" y="3305184"/>
                    <a:pt x="2413260" y="3463079"/>
                    <a:pt x="2496457" y="3338286"/>
                  </a:cubicBezTo>
                  <a:cubicBezTo>
                    <a:pt x="2549389" y="3179486"/>
                    <a:pt x="2464970" y="3420019"/>
                    <a:pt x="2540000" y="3251200"/>
                  </a:cubicBezTo>
                  <a:cubicBezTo>
                    <a:pt x="2552427" y="3223238"/>
                    <a:pt x="2559352" y="3193143"/>
                    <a:pt x="2569028" y="3164114"/>
                  </a:cubicBezTo>
                  <a:lnTo>
                    <a:pt x="2612571" y="3033486"/>
                  </a:lnTo>
                  <a:lnTo>
                    <a:pt x="2641600" y="2946400"/>
                  </a:lnTo>
                  <a:cubicBezTo>
                    <a:pt x="2646438" y="2931886"/>
                    <a:pt x="2653599" y="2917948"/>
                    <a:pt x="2656114" y="2902857"/>
                  </a:cubicBezTo>
                  <a:cubicBezTo>
                    <a:pt x="2660952" y="2873829"/>
                    <a:pt x="2664857" y="2844629"/>
                    <a:pt x="2670628" y="2815772"/>
                  </a:cubicBezTo>
                  <a:cubicBezTo>
                    <a:pt x="2674540" y="2796211"/>
                    <a:pt x="2681862" y="2777391"/>
                    <a:pt x="2685142" y="2757714"/>
                  </a:cubicBezTo>
                  <a:cubicBezTo>
                    <a:pt x="2691555" y="2719239"/>
                    <a:pt x="2694502" y="2680264"/>
                    <a:pt x="2699657" y="2641600"/>
                  </a:cubicBezTo>
                  <a:cubicBezTo>
                    <a:pt x="2714061" y="2533574"/>
                    <a:pt x="2710057" y="2560570"/>
                    <a:pt x="2728685" y="2467429"/>
                  </a:cubicBezTo>
                  <a:cubicBezTo>
                    <a:pt x="2723847" y="2409372"/>
                    <a:pt x="2716648" y="2351463"/>
                    <a:pt x="2714171" y="2293257"/>
                  </a:cubicBezTo>
                  <a:cubicBezTo>
                    <a:pt x="2706969" y="2124008"/>
                    <a:pt x="2712019" y="1954208"/>
                    <a:pt x="2699657" y="1785257"/>
                  </a:cubicBezTo>
                  <a:cubicBezTo>
                    <a:pt x="2697424" y="1754740"/>
                    <a:pt x="2680304" y="1727200"/>
                    <a:pt x="2670628" y="1698172"/>
                  </a:cubicBezTo>
                  <a:lnTo>
                    <a:pt x="2656114" y="1654629"/>
                  </a:lnTo>
                  <a:cubicBezTo>
                    <a:pt x="2651276" y="1620762"/>
                    <a:pt x="2645181" y="1587052"/>
                    <a:pt x="2641600" y="1553029"/>
                  </a:cubicBezTo>
                  <a:cubicBezTo>
                    <a:pt x="2635501" y="1495091"/>
                    <a:pt x="2636663" y="1436323"/>
                    <a:pt x="2627085" y="1378857"/>
                  </a:cubicBezTo>
                  <a:cubicBezTo>
                    <a:pt x="2622055" y="1348675"/>
                    <a:pt x="2607733" y="1320800"/>
                    <a:pt x="2598057" y="1291772"/>
                  </a:cubicBezTo>
                  <a:lnTo>
                    <a:pt x="2554514" y="1161143"/>
                  </a:lnTo>
                  <a:lnTo>
                    <a:pt x="2525485" y="1074057"/>
                  </a:lnTo>
                  <a:cubicBezTo>
                    <a:pt x="2520647" y="1059543"/>
                    <a:pt x="2519458" y="1043244"/>
                    <a:pt x="2510971" y="1030514"/>
                  </a:cubicBezTo>
                  <a:lnTo>
                    <a:pt x="2481942" y="986972"/>
                  </a:lnTo>
                  <a:cubicBezTo>
                    <a:pt x="2472266" y="957943"/>
                    <a:pt x="2469887" y="925346"/>
                    <a:pt x="2452914" y="899886"/>
                  </a:cubicBezTo>
                  <a:lnTo>
                    <a:pt x="2307771" y="682172"/>
                  </a:lnTo>
                  <a:lnTo>
                    <a:pt x="2249714" y="595086"/>
                  </a:lnTo>
                  <a:cubicBezTo>
                    <a:pt x="2240038" y="580572"/>
                    <a:pt x="2233020" y="563878"/>
                    <a:pt x="2220685" y="551543"/>
                  </a:cubicBezTo>
                  <a:cubicBezTo>
                    <a:pt x="2206171" y="537029"/>
                    <a:pt x="2190283" y="523769"/>
                    <a:pt x="2177142" y="508000"/>
                  </a:cubicBezTo>
                  <a:cubicBezTo>
                    <a:pt x="2116666" y="435429"/>
                    <a:pt x="2184400" y="488647"/>
                    <a:pt x="2104571" y="435429"/>
                  </a:cubicBezTo>
                  <a:cubicBezTo>
                    <a:pt x="2027160" y="319313"/>
                    <a:pt x="2128762" y="459620"/>
                    <a:pt x="2032000" y="362857"/>
                  </a:cubicBezTo>
                  <a:cubicBezTo>
                    <a:pt x="2019665" y="350522"/>
                    <a:pt x="2014139" y="332715"/>
                    <a:pt x="2002971" y="319314"/>
                  </a:cubicBezTo>
                  <a:cubicBezTo>
                    <a:pt x="1989830" y="303545"/>
                    <a:pt x="1972569" y="291541"/>
                    <a:pt x="1959428" y="275772"/>
                  </a:cubicBezTo>
                  <a:cubicBezTo>
                    <a:pt x="1948261" y="262371"/>
                    <a:pt x="1944021" y="243126"/>
                    <a:pt x="1930400" y="232229"/>
                  </a:cubicBezTo>
                  <a:cubicBezTo>
                    <a:pt x="1918453" y="222671"/>
                    <a:pt x="1900541" y="224556"/>
                    <a:pt x="1886857" y="217714"/>
                  </a:cubicBezTo>
                  <a:cubicBezTo>
                    <a:pt x="1871255" y="209913"/>
                    <a:pt x="1857828" y="198362"/>
                    <a:pt x="1843314" y="188686"/>
                  </a:cubicBezTo>
                  <a:cubicBezTo>
                    <a:pt x="1833638" y="174172"/>
                    <a:pt x="1829078" y="154388"/>
                    <a:pt x="1814285" y="145143"/>
                  </a:cubicBezTo>
                  <a:cubicBezTo>
                    <a:pt x="1788337" y="128926"/>
                    <a:pt x="1756228" y="125790"/>
                    <a:pt x="1727200" y="116114"/>
                  </a:cubicBezTo>
                  <a:lnTo>
                    <a:pt x="1640114" y="87086"/>
                  </a:lnTo>
                  <a:cubicBezTo>
                    <a:pt x="1625600" y="82248"/>
                    <a:pt x="1611717" y="74736"/>
                    <a:pt x="1596571" y="72572"/>
                  </a:cubicBezTo>
                  <a:cubicBezTo>
                    <a:pt x="1562704" y="67734"/>
                    <a:pt x="1529073" y="60785"/>
                    <a:pt x="1494971" y="58057"/>
                  </a:cubicBezTo>
                  <a:cubicBezTo>
                    <a:pt x="1408029" y="51102"/>
                    <a:pt x="1320800" y="48381"/>
                    <a:pt x="1233714" y="43543"/>
                  </a:cubicBezTo>
                  <a:cubicBezTo>
                    <a:pt x="1195009" y="38705"/>
                    <a:pt x="1156075" y="35442"/>
                    <a:pt x="1117600" y="29029"/>
                  </a:cubicBezTo>
                  <a:cubicBezTo>
                    <a:pt x="1097923" y="25749"/>
                    <a:pt x="1079103" y="18426"/>
                    <a:pt x="1059542" y="14514"/>
                  </a:cubicBezTo>
                  <a:cubicBezTo>
                    <a:pt x="1030685" y="8742"/>
                    <a:pt x="1001485" y="4838"/>
                    <a:pt x="972457" y="0"/>
                  </a:cubicBezTo>
                  <a:cubicBezTo>
                    <a:pt x="861181" y="4838"/>
                    <a:pt x="749681" y="5971"/>
                    <a:pt x="638628" y="14514"/>
                  </a:cubicBezTo>
                  <a:cubicBezTo>
                    <a:pt x="623374" y="15687"/>
                    <a:pt x="608459" y="21599"/>
                    <a:pt x="595085" y="29029"/>
                  </a:cubicBezTo>
                  <a:cubicBezTo>
                    <a:pt x="564588" y="45972"/>
                    <a:pt x="537028" y="67734"/>
                    <a:pt x="508000" y="87086"/>
                  </a:cubicBezTo>
                  <a:cubicBezTo>
                    <a:pt x="439000" y="133086"/>
                    <a:pt x="481000" y="110600"/>
                    <a:pt x="377371" y="145143"/>
                  </a:cubicBezTo>
                  <a:cubicBezTo>
                    <a:pt x="323565" y="163078"/>
                    <a:pt x="401562" y="157238"/>
                    <a:pt x="406400" y="159657"/>
                  </a:cubicBezTo>
                  <a:close/>
                </a:path>
              </a:pathLst>
            </a:custGeom>
            <a:solidFill>
              <a:srgbClr val="FFC000">
                <a:alpha val="6000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AF73318-D083-3A41-9989-0B8A068C5B40}"/>
              </a:ext>
            </a:extLst>
          </p:cNvPr>
          <p:cNvSpPr txBox="1"/>
          <p:nvPr/>
        </p:nvSpPr>
        <p:spPr>
          <a:xfrm>
            <a:off x="3439779" y="345092"/>
            <a:ext cx="1918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Opened (day)</a:t>
            </a: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F1FA4DEE-B62E-B645-9335-973C5E6166CA}"/>
              </a:ext>
            </a:extLst>
          </p:cNvPr>
          <p:cNvSpPr/>
          <p:nvPr/>
        </p:nvSpPr>
        <p:spPr>
          <a:xfrm rot="18444624">
            <a:off x="2931256" y="1221735"/>
            <a:ext cx="471041" cy="6723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814885-4587-124E-9DD0-2B2FCC0B4BA9}"/>
              </a:ext>
            </a:extLst>
          </p:cNvPr>
          <p:cNvCxnSpPr>
            <a:cxnSpLocks/>
          </p:cNvCxnSpPr>
          <p:nvPr/>
        </p:nvCxnSpPr>
        <p:spPr>
          <a:xfrm flipH="1" flipV="1">
            <a:off x="2786746" y="1223886"/>
            <a:ext cx="733157" cy="6070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D5E1EA-ABB7-AB40-9B1D-FA892BDC5DB6}"/>
              </a:ext>
            </a:extLst>
          </p:cNvPr>
          <p:cNvSpPr txBox="1"/>
          <p:nvPr/>
        </p:nvSpPr>
        <p:spPr>
          <a:xfrm>
            <a:off x="2552742" y="973815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baseline="30000" dirty="0"/>
              <a:t>+</a:t>
            </a:r>
          </a:p>
        </p:txBody>
      </p:sp>
      <p:sp>
        <p:nvSpPr>
          <p:cNvPr id="21" name="Circular Arrow 20">
            <a:extLst>
              <a:ext uri="{FF2B5EF4-FFF2-40B4-BE49-F238E27FC236}">
                <a16:creationId xmlns:a16="http://schemas.microsoft.com/office/drawing/2014/main" id="{5F63B856-A8FE-B443-9312-789358FECB38}"/>
              </a:ext>
            </a:extLst>
          </p:cNvPr>
          <p:cNvSpPr/>
          <p:nvPr/>
        </p:nvSpPr>
        <p:spPr>
          <a:xfrm rot="19234449">
            <a:off x="3389091" y="1617998"/>
            <a:ext cx="566058" cy="631371"/>
          </a:xfrm>
          <a:prstGeom prst="circular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410843-C125-C64A-AED6-C414420014AC}"/>
              </a:ext>
            </a:extLst>
          </p:cNvPr>
          <p:cNvSpPr txBox="1"/>
          <p:nvPr/>
        </p:nvSpPr>
        <p:spPr>
          <a:xfrm>
            <a:off x="3439779" y="1936516"/>
            <a:ext cx="530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ATP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F4C26A4-3242-084C-B3DB-449A85C4A0B6}"/>
              </a:ext>
            </a:extLst>
          </p:cNvPr>
          <p:cNvGrpSpPr/>
          <p:nvPr/>
        </p:nvGrpSpPr>
        <p:grpSpPr>
          <a:xfrm>
            <a:off x="10609943" y="2267665"/>
            <a:ext cx="580572" cy="751306"/>
            <a:chOff x="10609943" y="2267665"/>
            <a:chExt cx="580572" cy="751306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F15882D-09C1-584F-B7F5-7D791249BE56}"/>
                </a:ext>
              </a:extLst>
            </p:cNvPr>
            <p:cNvSpPr/>
            <p:nvPr/>
          </p:nvSpPr>
          <p:spPr>
            <a:xfrm>
              <a:off x="10609943" y="2267666"/>
              <a:ext cx="290286" cy="75130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9583BE6-DD81-2540-A437-CC8A004CDFC1}"/>
                </a:ext>
              </a:extLst>
            </p:cNvPr>
            <p:cNvSpPr/>
            <p:nvPr/>
          </p:nvSpPr>
          <p:spPr>
            <a:xfrm>
              <a:off x="10900229" y="2267665"/>
              <a:ext cx="290286" cy="75130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AFF6CFE-0200-0847-A318-E09B3352C870}"/>
              </a:ext>
            </a:extLst>
          </p:cNvPr>
          <p:cNvGrpSpPr/>
          <p:nvPr/>
        </p:nvGrpSpPr>
        <p:grpSpPr>
          <a:xfrm>
            <a:off x="1915889" y="1990992"/>
            <a:ext cx="1477921" cy="884554"/>
            <a:chOff x="1828805" y="2353849"/>
            <a:chExt cx="1477921" cy="884554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97F88F8-0F56-5543-B454-1D7C8460A707}"/>
                </a:ext>
              </a:extLst>
            </p:cNvPr>
            <p:cNvGrpSpPr/>
            <p:nvPr/>
          </p:nvGrpSpPr>
          <p:grpSpPr>
            <a:xfrm rot="5400000">
              <a:off x="2104519" y="2572464"/>
              <a:ext cx="580572" cy="751306"/>
              <a:chOff x="10609943" y="2267665"/>
              <a:chExt cx="580572" cy="751306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2E1F84AC-5E6F-444F-82F6-A967754DCDAC}"/>
                  </a:ext>
                </a:extLst>
              </p:cNvPr>
              <p:cNvSpPr/>
              <p:nvPr/>
            </p:nvSpPr>
            <p:spPr>
              <a:xfrm>
                <a:off x="10609943" y="2267666"/>
                <a:ext cx="290286" cy="751305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13767894-9874-7F40-97BB-F471EAD4A0F6}"/>
                  </a:ext>
                </a:extLst>
              </p:cNvPr>
              <p:cNvSpPr/>
              <p:nvPr/>
            </p:nvSpPr>
            <p:spPr>
              <a:xfrm>
                <a:off x="10900229" y="2267665"/>
                <a:ext cx="290286" cy="751305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F8CE544-F0C6-7445-98AF-B1F3DC92954A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5" y="2933602"/>
              <a:ext cx="1033959" cy="1579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0AFF4FF-1F23-A64C-970C-8F9E46CFB805}"/>
                </a:ext>
              </a:extLst>
            </p:cNvPr>
            <p:cNvSpPr txBox="1"/>
            <p:nvPr/>
          </p:nvSpPr>
          <p:spPr>
            <a:xfrm>
              <a:off x="2924890" y="2764734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</a:t>
              </a:r>
              <a:r>
                <a:rPr lang="en-US" baseline="30000" dirty="0"/>
                <a:t>+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745DF80-9F80-1944-8ABA-8EA68AC1E5B2}"/>
                </a:ext>
              </a:extLst>
            </p:cNvPr>
            <p:cNvSpPr txBox="1"/>
            <p:nvPr/>
          </p:nvSpPr>
          <p:spPr>
            <a:xfrm>
              <a:off x="1929221" y="2353849"/>
              <a:ext cx="8799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KAT1/2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F1C7BBD-04D9-0647-93A1-873B7B71CCC3}"/>
              </a:ext>
            </a:extLst>
          </p:cNvPr>
          <p:cNvSpPr txBox="1"/>
          <p:nvPr/>
        </p:nvSpPr>
        <p:spPr>
          <a:xfrm>
            <a:off x="3347434" y="1148925"/>
            <a:ext cx="132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  <a:r>
              <a:rPr lang="en-US" b="1" baseline="30000" dirty="0"/>
              <a:t>+</a:t>
            </a:r>
            <a:r>
              <a:rPr lang="en-US" b="1" dirty="0"/>
              <a:t>-ATPase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73413B9-6B3F-BC4A-B382-B69CBB911AF6}"/>
              </a:ext>
            </a:extLst>
          </p:cNvPr>
          <p:cNvGrpSpPr/>
          <p:nvPr/>
        </p:nvGrpSpPr>
        <p:grpSpPr>
          <a:xfrm>
            <a:off x="1051007" y="3156434"/>
            <a:ext cx="2670248" cy="578880"/>
            <a:chOff x="1051007" y="3432202"/>
            <a:chExt cx="2670248" cy="578880"/>
          </a:xfrm>
        </p:grpSpPr>
        <p:sp>
          <p:nvSpPr>
            <p:cNvPr id="37" name="Can 36">
              <a:extLst>
                <a:ext uri="{FF2B5EF4-FFF2-40B4-BE49-F238E27FC236}">
                  <a16:creationId xmlns:a16="http://schemas.microsoft.com/office/drawing/2014/main" id="{BC08BD66-D053-034F-962A-33C2CA3BEFE3}"/>
                </a:ext>
              </a:extLst>
            </p:cNvPr>
            <p:cNvSpPr/>
            <p:nvPr/>
          </p:nvSpPr>
          <p:spPr>
            <a:xfrm rot="5400000">
              <a:off x="1976053" y="3402373"/>
              <a:ext cx="483314" cy="54297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50ED817-3DDF-994D-822C-4ADBCD16DE26}"/>
                </a:ext>
              </a:extLst>
            </p:cNvPr>
            <p:cNvSpPr txBox="1"/>
            <p:nvPr/>
          </p:nvSpPr>
          <p:spPr>
            <a:xfrm>
              <a:off x="1051007" y="3641750"/>
              <a:ext cx="939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ABCB14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5FD660C-F495-074D-995C-C24460FD4AD0}"/>
                </a:ext>
              </a:extLst>
            </p:cNvPr>
            <p:cNvCxnSpPr>
              <a:cxnSpLocks/>
            </p:cNvCxnSpPr>
            <p:nvPr/>
          </p:nvCxnSpPr>
          <p:spPr>
            <a:xfrm>
              <a:off x="1721984" y="3650982"/>
              <a:ext cx="1033959" cy="1579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DF0999E-E24B-7C47-9F21-29E9D9F3B88E}"/>
                </a:ext>
              </a:extLst>
            </p:cNvPr>
            <p:cNvSpPr txBox="1"/>
            <p:nvPr/>
          </p:nvSpPr>
          <p:spPr>
            <a:xfrm>
              <a:off x="2752528" y="3469672"/>
              <a:ext cx="968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Malate</a:t>
              </a:r>
              <a:r>
                <a:rPr lang="en-US" baseline="30000" dirty="0"/>
                <a:t>2-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45D4F9C-EABB-0B42-A8EA-FF7C96CB2D50}"/>
              </a:ext>
            </a:extLst>
          </p:cNvPr>
          <p:cNvGrpSpPr/>
          <p:nvPr/>
        </p:nvGrpSpPr>
        <p:grpSpPr>
          <a:xfrm>
            <a:off x="1937662" y="3738784"/>
            <a:ext cx="1226150" cy="826532"/>
            <a:chOff x="1981204" y="4072613"/>
            <a:chExt cx="1226150" cy="826532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AC1C4B8-5BDF-4648-A91A-545F1E970B5F}"/>
                </a:ext>
              </a:extLst>
            </p:cNvPr>
            <p:cNvSpPr/>
            <p:nvPr/>
          </p:nvSpPr>
          <p:spPr>
            <a:xfrm>
              <a:off x="2064845" y="4275364"/>
              <a:ext cx="437093" cy="4644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953F08A-6022-CA42-9FA4-2FC5ED0BC7D5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4" y="4260849"/>
              <a:ext cx="62352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26867A3-ABE4-474B-95B7-820BB4A85BD2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4" y="4747079"/>
              <a:ext cx="62352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6722C55-9DC0-6F43-81C9-CB104EECA2A1}"/>
                </a:ext>
              </a:extLst>
            </p:cNvPr>
            <p:cNvSpPr txBox="1"/>
            <p:nvPr/>
          </p:nvSpPr>
          <p:spPr>
            <a:xfrm>
              <a:off x="2574516" y="4072613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</a:t>
              </a:r>
              <a:r>
                <a:rPr lang="en-US" baseline="30000" dirty="0"/>
                <a:t>+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5469185-1E24-2147-BA00-8076D6AD847A}"/>
                </a:ext>
              </a:extLst>
            </p:cNvPr>
            <p:cNvSpPr txBox="1"/>
            <p:nvPr/>
          </p:nvSpPr>
          <p:spPr>
            <a:xfrm>
              <a:off x="2596289" y="4529813"/>
              <a:ext cx="611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</a:t>
              </a:r>
              <a:r>
                <a:rPr lang="en-US" baseline="-25000" dirty="0"/>
                <a:t>3-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6E738EC-8A57-7743-BA27-7C1320793927}"/>
              </a:ext>
            </a:extLst>
          </p:cNvPr>
          <p:cNvGrpSpPr/>
          <p:nvPr/>
        </p:nvGrpSpPr>
        <p:grpSpPr>
          <a:xfrm>
            <a:off x="2130195" y="4515297"/>
            <a:ext cx="1022569" cy="826532"/>
            <a:chOff x="2231794" y="4791070"/>
            <a:chExt cx="1022569" cy="826532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0C9E242-9402-EC4F-9B7D-42657DDBCC57}"/>
                </a:ext>
              </a:extLst>
            </p:cNvPr>
            <p:cNvSpPr/>
            <p:nvPr/>
          </p:nvSpPr>
          <p:spPr>
            <a:xfrm>
              <a:off x="2315435" y="4993821"/>
              <a:ext cx="437093" cy="4644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AFE9AA2-E846-664C-BFA1-5B4821F6D169}"/>
                </a:ext>
              </a:extLst>
            </p:cNvPr>
            <p:cNvCxnSpPr>
              <a:cxnSpLocks/>
            </p:cNvCxnSpPr>
            <p:nvPr/>
          </p:nvCxnSpPr>
          <p:spPr>
            <a:xfrm>
              <a:off x="2231794" y="4979306"/>
              <a:ext cx="62352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4FC57C2-A79C-474B-8DA1-D8B4CDA80823}"/>
                </a:ext>
              </a:extLst>
            </p:cNvPr>
            <p:cNvCxnSpPr>
              <a:cxnSpLocks/>
            </p:cNvCxnSpPr>
            <p:nvPr/>
          </p:nvCxnSpPr>
          <p:spPr>
            <a:xfrm>
              <a:off x="2231794" y="5465536"/>
              <a:ext cx="62352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4BB25C0-01D3-5143-AD13-43DD5A8661B3}"/>
                </a:ext>
              </a:extLst>
            </p:cNvPr>
            <p:cNvSpPr txBox="1"/>
            <p:nvPr/>
          </p:nvSpPr>
          <p:spPr>
            <a:xfrm>
              <a:off x="2825106" y="4791070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</a:t>
              </a:r>
              <a:r>
                <a:rPr lang="en-US" baseline="30000" dirty="0"/>
                <a:t>+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3B8C009-F0A5-4040-82C7-7DC91D7ACD40}"/>
                </a:ext>
              </a:extLst>
            </p:cNvPr>
            <p:cNvSpPr txBox="1"/>
            <p:nvPr/>
          </p:nvSpPr>
          <p:spPr>
            <a:xfrm>
              <a:off x="2846879" y="5248270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</a:t>
              </a:r>
              <a:r>
                <a:rPr lang="en-US" baseline="30000" dirty="0"/>
                <a:t>-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DF223186-8C77-FA4D-8CAE-E1440B7821CA}"/>
              </a:ext>
            </a:extLst>
          </p:cNvPr>
          <p:cNvSpPr txBox="1"/>
          <p:nvPr/>
        </p:nvSpPr>
        <p:spPr>
          <a:xfrm>
            <a:off x="1145503" y="4012805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NTR1.1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0CC7DEA-057F-4C41-B6B2-30C6D97CCFC5}"/>
              </a:ext>
            </a:extLst>
          </p:cNvPr>
          <p:cNvGrpSpPr/>
          <p:nvPr/>
        </p:nvGrpSpPr>
        <p:grpSpPr>
          <a:xfrm rot="19953544">
            <a:off x="2235675" y="5497566"/>
            <a:ext cx="1950403" cy="549407"/>
            <a:chOff x="1469023" y="3432202"/>
            <a:chExt cx="1950403" cy="549407"/>
          </a:xfrm>
        </p:grpSpPr>
        <p:sp>
          <p:nvSpPr>
            <p:cNvPr id="60" name="Can 59">
              <a:extLst>
                <a:ext uri="{FF2B5EF4-FFF2-40B4-BE49-F238E27FC236}">
                  <a16:creationId xmlns:a16="http://schemas.microsoft.com/office/drawing/2014/main" id="{9B720E61-DFA1-0248-A1AD-317DD5D14348}"/>
                </a:ext>
              </a:extLst>
            </p:cNvPr>
            <p:cNvSpPr/>
            <p:nvPr/>
          </p:nvSpPr>
          <p:spPr>
            <a:xfrm rot="5400000">
              <a:off x="1976053" y="3402373"/>
              <a:ext cx="483314" cy="54297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8B3106B-5C75-7248-B897-71DF618ECA6F}"/>
                </a:ext>
              </a:extLst>
            </p:cNvPr>
            <p:cNvSpPr txBox="1"/>
            <p:nvPr/>
          </p:nvSpPr>
          <p:spPr>
            <a:xfrm>
              <a:off x="1469023" y="3612277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PIP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6E859EE3-CC68-2D4F-B48E-CF6E0DEC896B}"/>
                </a:ext>
              </a:extLst>
            </p:cNvPr>
            <p:cNvCxnSpPr>
              <a:cxnSpLocks/>
            </p:cNvCxnSpPr>
            <p:nvPr/>
          </p:nvCxnSpPr>
          <p:spPr>
            <a:xfrm>
              <a:off x="1721984" y="3650982"/>
              <a:ext cx="1033959" cy="1579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ABEB43C-5E76-994F-A4C9-0D3ABAA54E45}"/>
                </a:ext>
              </a:extLst>
            </p:cNvPr>
            <p:cNvSpPr txBox="1"/>
            <p:nvPr/>
          </p:nvSpPr>
          <p:spPr>
            <a:xfrm>
              <a:off x="2859657" y="3468185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</a:t>
              </a:r>
              <a:r>
                <a:rPr lang="en-US" baseline="-25000" dirty="0"/>
                <a:t>2</a:t>
              </a:r>
              <a:r>
                <a:rPr lang="en-US" dirty="0"/>
                <a:t>O</a:t>
              </a:r>
              <a:endParaRPr lang="en-US" baseline="30000" dirty="0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03D34B68-BE17-6A45-ABC3-9EAA7DC4D59F}"/>
              </a:ext>
            </a:extLst>
          </p:cNvPr>
          <p:cNvSpPr txBox="1"/>
          <p:nvPr/>
        </p:nvSpPr>
        <p:spPr>
          <a:xfrm>
            <a:off x="5898005" y="288102"/>
            <a:ext cx="3130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Closed (night/stressed)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F6E887A-934C-174A-A2AD-E8C80C1BEC2A}"/>
              </a:ext>
            </a:extLst>
          </p:cNvPr>
          <p:cNvSpPr txBox="1"/>
          <p:nvPr/>
        </p:nvSpPr>
        <p:spPr>
          <a:xfrm>
            <a:off x="7617699" y="1435379"/>
            <a:ext cx="573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5EC0309-7381-8F4C-A08B-0C844D37F16F}"/>
              </a:ext>
            </a:extLst>
          </p:cNvPr>
          <p:cNvSpPr txBox="1"/>
          <p:nvPr/>
        </p:nvSpPr>
        <p:spPr>
          <a:xfrm>
            <a:off x="8835161" y="824932"/>
            <a:ext cx="955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ABCG25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29E1A63-68E6-2B48-9652-006F5A12E611}"/>
              </a:ext>
            </a:extLst>
          </p:cNvPr>
          <p:cNvGrpSpPr/>
          <p:nvPr/>
        </p:nvGrpSpPr>
        <p:grpSpPr>
          <a:xfrm rot="2938105">
            <a:off x="8140409" y="779848"/>
            <a:ext cx="573555" cy="874217"/>
            <a:chOff x="8160891" y="799844"/>
            <a:chExt cx="573555" cy="874217"/>
          </a:xfrm>
        </p:grpSpPr>
        <p:sp>
          <p:nvSpPr>
            <p:cNvPr id="66" name="Can 65">
              <a:extLst>
                <a:ext uri="{FF2B5EF4-FFF2-40B4-BE49-F238E27FC236}">
                  <a16:creationId xmlns:a16="http://schemas.microsoft.com/office/drawing/2014/main" id="{43819FF9-B7D8-264F-B63A-F4757A7CBA9B}"/>
                </a:ext>
              </a:extLst>
            </p:cNvPr>
            <p:cNvSpPr/>
            <p:nvPr/>
          </p:nvSpPr>
          <p:spPr>
            <a:xfrm>
              <a:off x="8160891" y="916018"/>
              <a:ext cx="573555" cy="54297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89EC619-3723-8F47-8B5D-A625D0AFE304}"/>
                </a:ext>
              </a:extLst>
            </p:cNvPr>
            <p:cNvCxnSpPr>
              <a:cxnSpLocks/>
            </p:cNvCxnSpPr>
            <p:nvPr/>
          </p:nvCxnSpPr>
          <p:spPr>
            <a:xfrm>
              <a:off x="8454946" y="799844"/>
              <a:ext cx="0" cy="8742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E528C773-EA6E-1745-A35D-25EF654B1B26}"/>
              </a:ext>
            </a:extLst>
          </p:cNvPr>
          <p:cNvSpPr txBox="1"/>
          <p:nvPr/>
        </p:nvSpPr>
        <p:spPr>
          <a:xfrm>
            <a:off x="9927771" y="2570745"/>
            <a:ext cx="1046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PYR/PYL/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07F6A21B-6D13-704A-816D-6DC56022BF8D}"/>
              </a:ext>
            </a:extLst>
          </p:cNvPr>
          <p:cNvSpPr/>
          <p:nvPr/>
        </p:nvSpPr>
        <p:spPr>
          <a:xfrm>
            <a:off x="6781949" y="2118349"/>
            <a:ext cx="940212" cy="900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1A473FF-E25C-F347-A78E-200D244DE0CE}"/>
              </a:ext>
            </a:extLst>
          </p:cNvPr>
          <p:cNvSpPr txBox="1"/>
          <p:nvPr/>
        </p:nvSpPr>
        <p:spPr>
          <a:xfrm>
            <a:off x="6686034" y="2401877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ABI1/ABI2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300E157-6C3F-FA4D-8D5D-C6A3A73D9649}"/>
              </a:ext>
            </a:extLst>
          </p:cNvPr>
          <p:cNvSpPr txBox="1"/>
          <p:nvPr/>
        </p:nvSpPr>
        <p:spPr>
          <a:xfrm>
            <a:off x="7009130" y="2958185"/>
            <a:ext cx="573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ABA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97E83504-E13F-C648-81E5-5ADF831C8C5B}"/>
              </a:ext>
            </a:extLst>
          </p:cNvPr>
          <p:cNvSpPr/>
          <p:nvPr/>
        </p:nvSpPr>
        <p:spPr>
          <a:xfrm>
            <a:off x="4047355" y="4515297"/>
            <a:ext cx="1483398" cy="1628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F6AFD4B-4D75-B649-95A2-F79BCF2C68ED}"/>
              </a:ext>
            </a:extLst>
          </p:cNvPr>
          <p:cNvGrpSpPr/>
          <p:nvPr/>
        </p:nvGrpSpPr>
        <p:grpSpPr>
          <a:xfrm rot="6354995">
            <a:off x="4023303" y="4285726"/>
            <a:ext cx="1033959" cy="483314"/>
            <a:chOff x="3631355" y="4140480"/>
            <a:chExt cx="1033959" cy="483314"/>
          </a:xfrm>
        </p:grpSpPr>
        <p:sp>
          <p:nvSpPr>
            <p:cNvPr id="81" name="Can 80">
              <a:extLst>
                <a:ext uri="{FF2B5EF4-FFF2-40B4-BE49-F238E27FC236}">
                  <a16:creationId xmlns:a16="http://schemas.microsoft.com/office/drawing/2014/main" id="{7D3A3918-EBCE-864D-AAF5-28CAC7CC0364}"/>
                </a:ext>
              </a:extLst>
            </p:cNvPr>
            <p:cNvSpPr/>
            <p:nvPr/>
          </p:nvSpPr>
          <p:spPr>
            <a:xfrm rot="3753544">
              <a:off x="3894717" y="4110651"/>
              <a:ext cx="483314" cy="54297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C3720228-2018-544C-B898-D647759FC791}"/>
                </a:ext>
              </a:extLst>
            </p:cNvPr>
            <p:cNvCxnSpPr>
              <a:cxnSpLocks/>
            </p:cNvCxnSpPr>
            <p:nvPr/>
          </p:nvCxnSpPr>
          <p:spPr>
            <a:xfrm rot="19953544">
              <a:off x="3631355" y="4351151"/>
              <a:ext cx="1033959" cy="1579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FAFAC0ED-9AED-2A44-AB37-4D2AC5C1FE49}"/>
              </a:ext>
            </a:extLst>
          </p:cNvPr>
          <p:cNvSpPr txBox="1"/>
          <p:nvPr/>
        </p:nvSpPr>
        <p:spPr>
          <a:xfrm rot="19953544">
            <a:off x="4003219" y="385709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TIP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678CA0E0-AC38-294E-9861-BA9A83A1E117}"/>
              </a:ext>
            </a:extLst>
          </p:cNvPr>
          <p:cNvSpPr/>
          <p:nvPr/>
        </p:nvSpPr>
        <p:spPr>
          <a:xfrm>
            <a:off x="6881969" y="2987785"/>
            <a:ext cx="827875" cy="592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DB4BD47-8CDF-C247-9C8E-D73FA0E401C9}"/>
              </a:ext>
            </a:extLst>
          </p:cNvPr>
          <p:cNvSpPr txBox="1"/>
          <p:nvPr/>
        </p:nvSpPr>
        <p:spPr>
          <a:xfrm>
            <a:off x="6934201" y="3084551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PP2C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D3286E3-8BF6-8640-B9DD-25413073F053}"/>
              </a:ext>
            </a:extLst>
          </p:cNvPr>
          <p:cNvSpPr txBox="1"/>
          <p:nvPr/>
        </p:nvSpPr>
        <p:spPr>
          <a:xfrm>
            <a:off x="6996774" y="2790854"/>
            <a:ext cx="573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ABA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FDE3A78-E251-354A-9BC7-52D51962B121}"/>
              </a:ext>
            </a:extLst>
          </p:cNvPr>
          <p:cNvGrpSpPr/>
          <p:nvPr/>
        </p:nvGrpSpPr>
        <p:grpSpPr>
          <a:xfrm>
            <a:off x="8807388" y="2830421"/>
            <a:ext cx="1477921" cy="928798"/>
            <a:chOff x="1828805" y="2309605"/>
            <a:chExt cx="1477921" cy="928798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4030B6DB-F054-8B4F-9FCC-42DA2077C0D2}"/>
                </a:ext>
              </a:extLst>
            </p:cNvPr>
            <p:cNvGrpSpPr/>
            <p:nvPr/>
          </p:nvGrpSpPr>
          <p:grpSpPr>
            <a:xfrm rot="5400000">
              <a:off x="2104519" y="2572464"/>
              <a:ext cx="580572" cy="751306"/>
              <a:chOff x="10609943" y="2267665"/>
              <a:chExt cx="580572" cy="751306"/>
            </a:xfrm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60F6216D-F447-EB49-910B-CE8E2E24018B}"/>
                  </a:ext>
                </a:extLst>
              </p:cNvPr>
              <p:cNvSpPr/>
              <p:nvPr/>
            </p:nvSpPr>
            <p:spPr>
              <a:xfrm>
                <a:off x="10609943" y="2267666"/>
                <a:ext cx="290286" cy="751305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7CFB37FC-7F9E-D147-BCF2-4732032AEFDC}"/>
                  </a:ext>
                </a:extLst>
              </p:cNvPr>
              <p:cNvSpPr/>
              <p:nvPr/>
            </p:nvSpPr>
            <p:spPr>
              <a:xfrm>
                <a:off x="10900229" y="2267665"/>
                <a:ext cx="290286" cy="751305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A2B821C3-CEDF-C14D-80B7-D86C00D39BC6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5" y="2933602"/>
              <a:ext cx="1033959" cy="1579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6A6B8CB-4CD0-FA46-BF8F-D3B4CFF74571}"/>
                </a:ext>
              </a:extLst>
            </p:cNvPr>
            <p:cNvSpPr txBox="1"/>
            <p:nvPr/>
          </p:nvSpPr>
          <p:spPr>
            <a:xfrm>
              <a:off x="2924890" y="2764734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</a:t>
              </a:r>
              <a:r>
                <a:rPr lang="en-US" baseline="30000" dirty="0"/>
                <a:t>+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868BA60-41FC-6443-9FEA-D44D907565DB}"/>
                </a:ext>
              </a:extLst>
            </p:cNvPr>
            <p:cNvSpPr txBox="1"/>
            <p:nvPr/>
          </p:nvSpPr>
          <p:spPr>
            <a:xfrm>
              <a:off x="2327425" y="2309605"/>
              <a:ext cx="728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GORK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AB062E24-394D-C740-85E4-AB74D4B3B418}"/>
              </a:ext>
            </a:extLst>
          </p:cNvPr>
          <p:cNvGrpSpPr/>
          <p:nvPr/>
        </p:nvGrpSpPr>
        <p:grpSpPr>
          <a:xfrm>
            <a:off x="8792117" y="3956283"/>
            <a:ext cx="2064812" cy="914050"/>
            <a:chOff x="1828805" y="2324353"/>
            <a:chExt cx="2064812" cy="914050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A5620EFB-A66A-7F40-BA9C-888652E5A5F3}"/>
                </a:ext>
              </a:extLst>
            </p:cNvPr>
            <p:cNvGrpSpPr/>
            <p:nvPr/>
          </p:nvGrpSpPr>
          <p:grpSpPr>
            <a:xfrm rot="5400000">
              <a:off x="2104519" y="2572464"/>
              <a:ext cx="580572" cy="751306"/>
              <a:chOff x="10609943" y="2267665"/>
              <a:chExt cx="580572" cy="751306"/>
            </a:xfrm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1896A7B1-6602-524D-ADA1-AE8D8D6D3F99}"/>
                  </a:ext>
                </a:extLst>
              </p:cNvPr>
              <p:cNvSpPr/>
              <p:nvPr/>
            </p:nvSpPr>
            <p:spPr>
              <a:xfrm>
                <a:off x="10609943" y="2267666"/>
                <a:ext cx="290286" cy="751305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5096194-5C60-D84A-81EB-0540BB003B3E}"/>
                  </a:ext>
                </a:extLst>
              </p:cNvPr>
              <p:cNvSpPr/>
              <p:nvPr/>
            </p:nvSpPr>
            <p:spPr>
              <a:xfrm>
                <a:off x="10900229" y="2267665"/>
                <a:ext cx="290286" cy="751305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8C7DC94D-E088-2745-8D28-FE39F02F80CA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5" y="2933602"/>
              <a:ext cx="1033959" cy="1579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42F2B9B-D052-C948-A877-54CFCFD6B3F5}"/>
                </a:ext>
              </a:extLst>
            </p:cNvPr>
            <p:cNvSpPr txBox="1"/>
            <p:nvPr/>
          </p:nvSpPr>
          <p:spPr>
            <a:xfrm>
              <a:off x="2924890" y="2764734"/>
              <a:ext cx="968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Malate</a:t>
              </a:r>
              <a:r>
                <a:rPr lang="en-US" baseline="30000" dirty="0"/>
                <a:t>2-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E9AE919-B4B3-8446-9026-F0369638FE4C}"/>
                </a:ext>
              </a:extLst>
            </p:cNvPr>
            <p:cNvSpPr txBox="1"/>
            <p:nvPr/>
          </p:nvSpPr>
          <p:spPr>
            <a:xfrm>
              <a:off x="2445410" y="2324353"/>
              <a:ext cx="760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SLAC1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2EDEC656-C26A-704E-81C9-BAEB37B098E6}"/>
              </a:ext>
            </a:extLst>
          </p:cNvPr>
          <p:cNvGrpSpPr/>
          <p:nvPr/>
        </p:nvGrpSpPr>
        <p:grpSpPr>
          <a:xfrm>
            <a:off x="8578770" y="4872400"/>
            <a:ext cx="2064812" cy="914050"/>
            <a:chOff x="1828805" y="2324353"/>
            <a:chExt cx="2064812" cy="914050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802F3C7A-8063-AA48-8AFB-6B7C6CD8E70D}"/>
                </a:ext>
              </a:extLst>
            </p:cNvPr>
            <p:cNvGrpSpPr/>
            <p:nvPr/>
          </p:nvGrpSpPr>
          <p:grpSpPr>
            <a:xfrm rot="5400000">
              <a:off x="2104519" y="2572464"/>
              <a:ext cx="580572" cy="751306"/>
              <a:chOff x="10609943" y="2267665"/>
              <a:chExt cx="580572" cy="751306"/>
            </a:xfrm>
          </p:grpSpPr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2EB9A671-E78D-D347-B792-AED71D166CC9}"/>
                  </a:ext>
                </a:extLst>
              </p:cNvPr>
              <p:cNvSpPr/>
              <p:nvPr/>
            </p:nvSpPr>
            <p:spPr>
              <a:xfrm>
                <a:off x="10609943" y="2267666"/>
                <a:ext cx="290286" cy="751305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66027021-0513-EB4B-A3A1-9ED80840C5C1}"/>
                  </a:ext>
                </a:extLst>
              </p:cNvPr>
              <p:cNvSpPr/>
              <p:nvPr/>
            </p:nvSpPr>
            <p:spPr>
              <a:xfrm>
                <a:off x="10900229" y="2267665"/>
                <a:ext cx="290286" cy="751305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2C65676C-FF90-8D4E-A818-35A81CD6D1B6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5" y="2933602"/>
              <a:ext cx="1033959" cy="1579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2C0F973-9C9E-F040-A877-1433858EC431}"/>
                </a:ext>
              </a:extLst>
            </p:cNvPr>
            <p:cNvSpPr txBox="1"/>
            <p:nvPr/>
          </p:nvSpPr>
          <p:spPr>
            <a:xfrm>
              <a:off x="2924890" y="2764734"/>
              <a:ext cx="968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Malate</a:t>
              </a:r>
              <a:r>
                <a:rPr lang="en-US" baseline="30000" dirty="0"/>
                <a:t>2-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D15A788-7C16-5648-8AAC-EC9836834912}"/>
                </a:ext>
              </a:extLst>
            </p:cNvPr>
            <p:cNvSpPr txBox="1"/>
            <p:nvPr/>
          </p:nvSpPr>
          <p:spPr>
            <a:xfrm>
              <a:off x="2445410" y="2324353"/>
              <a:ext cx="854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QUAC1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51A06142-961D-F44E-BCF5-75F1DCBC0D1B}"/>
              </a:ext>
            </a:extLst>
          </p:cNvPr>
          <p:cNvGrpSpPr/>
          <p:nvPr/>
        </p:nvGrpSpPr>
        <p:grpSpPr>
          <a:xfrm rot="5400000">
            <a:off x="6696684" y="6261364"/>
            <a:ext cx="1950403" cy="549407"/>
            <a:chOff x="1469023" y="3432202"/>
            <a:chExt cx="1950403" cy="549407"/>
          </a:xfrm>
        </p:grpSpPr>
        <p:sp>
          <p:nvSpPr>
            <p:cNvPr id="111" name="Can 110">
              <a:extLst>
                <a:ext uri="{FF2B5EF4-FFF2-40B4-BE49-F238E27FC236}">
                  <a16:creationId xmlns:a16="http://schemas.microsoft.com/office/drawing/2014/main" id="{C9AA63CB-B64B-D14F-874C-BC0C151F37BF}"/>
                </a:ext>
              </a:extLst>
            </p:cNvPr>
            <p:cNvSpPr/>
            <p:nvPr/>
          </p:nvSpPr>
          <p:spPr>
            <a:xfrm rot="5400000">
              <a:off x="1976053" y="3402373"/>
              <a:ext cx="483314" cy="54297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AC9B2CC-D902-F349-8C2A-25A5BC617EAD}"/>
                </a:ext>
              </a:extLst>
            </p:cNvPr>
            <p:cNvSpPr txBox="1"/>
            <p:nvPr/>
          </p:nvSpPr>
          <p:spPr>
            <a:xfrm>
              <a:off x="1469023" y="3612277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PIP</a:t>
              </a: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FDBD6A97-19E2-CA4A-B066-2A91B55DF556}"/>
                </a:ext>
              </a:extLst>
            </p:cNvPr>
            <p:cNvCxnSpPr>
              <a:cxnSpLocks/>
            </p:cNvCxnSpPr>
            <p:nvPr/>
          </p:nvCxnSpPr>
          <p:spPr>
            <a:xfrm>
              <a:off x="1721984" y="3650982"/>
              <a:ext cx="1033959" cy="1579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E593C943-BD5B-0D4C-A3F9-B3EB5B26BADA}"/>
                </a:ext>
              </a:extLst>
            </p:cNvPr>
            <p:cNvSpPr txBox="1"/>
            <p:nvPr/>
          </p:nvSpPr>
          <p:spPr>
            <a:xfrm>
              <a:off x="2859657" y="3468185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</a:t>
              </a:r>
              <a:r>
                <a:rPr lang="en-US" baseline="-25000" dirty="0"/>
                <a:t>2</a:t>
              </a:r>
              <a:r>
                <a:rPr lang="en-US" dirty="0"/>
                <a:t>O</a:t>
              </a:r>
              <a:endParaRPr lang="en-US" baseline="30000" dirty="0"/>
            </a:p>
          </p:txBody>
        </p:sp>
      </p:grp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5D00523E-468F-3A42-BC58-6EB7C6416D84}"/>
              </a:ext>
            </a:extLst>
          </p:cNvPr>
          <p:cNvSpPr/>
          <p:nvPr/>
        </p:nvSpPr>
        <p:spPr>
          <a:xfrm>
            <a:off x="6177045" y="4151921"/>
            <a:ext cx="1483398" cy="1628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01423F0-A091-DD46-A055-11E4D2B4FA24}"/>
              </a:ext>
            </a:extLst>
          </p:cNvPr>
          <p:cNvGrpSpPr/>
          <p:nvPr/>
        </p:nvGrpSpPr>
        <p:grpSpPr>
          <a:xfrm rot="17461118">
            <a:off x="6152993" y="3922350"/>
            <a:ext cx="1033959" cy="483314"/>
            <a:chOff x="3631355" y="4140480"/>
            <a:chExt cx="1033959" cy="483314"/>
          </a:xfrm>
        </p:grpSpPr>
        <p:sp>
          <p:nvSpPr>
            <p:cNvPr id="117" name="Can 116">
              <a:extLst>
                <a:ext uri="{FF2B5EF4-FFF2-40B4-BE49-F238E27FC236}">
                  <a16:creationId xmlns:a16="http://schemas.microsoft.com/office/drawing/2014/main" id="{F962A739-D24A-BF47-837E-D83DA0A71869}"/>
                </a:ext>
              </a:extLst>
            </p:cNvPr>
            <p:cNvSpPr/>
            <p:nvPr/>
          </p:nvSpPr>
          <p:spPr>
            <a:xfrm rot="3753544">
              <a:off x="3894717" y="4110651"/>
              <a:ext cx="483314" cy="54297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75FFF5C8-FAEE-9843-BA7E-29FBBB9684A0}"/>
                </a:ext>
              </a:extLst>
            </p:cNvPr>
            <p:cNvCxnSpPr>
              <a:cxnSpLocks/>
            </p:cNvCxnSpPr>
            <p:nvPr/>
          </p:nvCxnSpPr>
          <p:spPr>
            <a:xfrm rot="19953544">
              <a:off x="3631355" y="4351151"/>
              <a:ext cx="1033959" cy="1579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62599984-5F0E-A046-A2A3-9ADCBDB1712E}"/>
              </a:ext>
            </a:extLst>
          </p:cNvPr>
          <p:cNvSpPr txBox="1"/>
          <p:nvPr/>
        </p:nvSpPr>
        <p:spPr>
          <a:xfrm rot="19953544">
            <a:off x="6132909" y="3493722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TIP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6B990F6-9E4E-1740-9709-9F1330889C77}"/>
              </a:ext>
            </a:extLst>
          </p:cNvPr>
          <p:cNvSpPr/>
          <p:nvPr/>
        </p:nvSpPr>
        <p:spPr>
          <a:xfrm>
            <a:off x="7882300" y="279737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OST1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87D6DBA-20A3-8342-AA0F-5818F107EC8B}"/>
              </a:ext>
            </a:extLst>
          </p:cNvPr>
          <p:cNvCxnSpPr/>
          <p:nvPr/>
        </p:nvCxnSpPr>
        <p:spPr>
          <a:xfrm>
            <a:off x="11872452" y="6357156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820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45058DE-A43A-5C47-8BD1-6FFEBA196E6A}"/>
              </a:ext>
            </a:extLst>
          </p:cNvPr>
          <p:cNvSpPr/>
          <p:nvPr/>
        </p:nvSpPr>
        <p:spPr>
          <a:xfrm>
            <a:off x="4880113" y="2460337"/>
            <a:ext cx="2802835" cy="346875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4A744A-B053-C04B-B2F9-8C9808D6B6DD}"/>
              </a:ext>
            </a:extLst>
          </p:cNvPr>
          <p:cNvSpPr/>
          <p:nvPr/>
        </p:nvSpPr>
        <p:spPr>
          <a:xfrm>
            <a:off x="4880113" y="4250724"/>
            <a:ext cx="2802835" cy="1678369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C87FE0-E0EE-0F45-B472-8565136770E7}"/>
              </a:ext>
            </a:extLst>
          </p:cNvPr>
          <p:cNvSpPr txBox="1"/>
          <p:nvPr/>
        </p:nvSpPr>
        <p:spPr>
          <a:xfrm rot="16200000">
            <a:off x="4139517" y="401004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13.5 cm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CD24AC8-F69D-6249-AE30-1C64FD0B0629}"/>
              </a:ext>
            </a:extLst>
          </p:cNvPr>
          <p:cNvCxnSpPr>
            <a:cxnSpLocks/>
          </p:cNvCxnSpPr>
          <p:nvPr/>
        </p:nvCxnSpPr>
        <p:spPr>
          <a:xfrm>
            <a:off x="4788412" y="2641776"/>
            <a:ext cx="0" cy="328731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84CE5E-C502-464A-BE69-EB724CE60C0A}"/>
              </a:ext>
            </a:extLst>
          </p:cNvPr>
          <p:cNvCxnSpPr>
            <a:cxnSpLocks/>
          </p:cNvCxnSpPr>
          <p:nvPr/>
        </p:nvCxnSpPr>
        <p:spPr>
          <a:xfrm>
            <a:off x="7832293" y="4250724"/>
            <a:ext cx="0" cy="167259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E94612F-584C-3344-8BF8-1519204C5AC2}"/>
              </a:ext>
            </a:extLst>
          </p:cNvPr>
          <p:cNvSpPr txBox="1"/>
          <p:nvPr/>
        </p:nvSpPr>
        <p:spPr>
          <a:xfrm rot="16200000">
            <a:off x="7698603" y="490235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cm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CE39DE-AE98-D649-A83B-6451CB98EBFF}"/>
              </a:ext>
            </a:extLst>
          </p:cNvPr>
          <p:cNvCxnSpPr>
            <a:cxnSpLocks/>
          </p:cNvCxnSpPr>
          <p:nvPr/>
        </p:nvCxnSpPr>
        <p:spPr>
          <a:xfrm flipH="1">
            <a:off x="4880113" y="6081494"/>
            <a:ext cx="280283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36528F3-0705-C044-AB93-33A7887369AF}"/>
              </a:ext>
            </a:extLst>
          </p:cNvPr>
          <p:cNvSpPr txBox="1"/>
          <p:nvPr/>
        </p:nvSpPr>
        <p:spPr>
          <a:xfrm>
            <a:off x="5697726" y="6090634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 cm diam.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A8C7481-BE03-074E-AF91-611E3D73998E}"/>
              </a:ext>
            </a:extLst>
          </p:cNvPr>
          <p:cNvGrpSpPr/>
          <p:nvPr/>
        </p:nvGrpSpPr>
        <p:grpSpPr>
          <a:xfrm>
            <a:off x="5002622" y="5010612"/>
            <a:ext cx="2337291" cy="766997"/>
            <a:chOff x="5039693" y="4590482"/>
            <a:chExt cx="2337291" cy="76699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993D2-3BA8-C142-AF06-BE37D449C543}"/>
                </a:ext>
              </a:extLst>
            </p:cNvPr>
            <p:cNvSpPr/>
            <p:nvPr/>
          </p:nvSpPr>
          <p:spPr>
            <a:xfrm>
              <a:off x="5039693" y="4590482"/>
              <a:ext cx="819530" cy="7669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28BB72B-2F3A-8C45-8537-C9C7AF949813}"/>
                </a:ext>
              </a:extLst>
            </p:cNvPr>
            <p:cNvSpPr/>
            <p:nvPr/>
          </p:nvSpPr>
          <p:spPr>
            <a:xfrm>
              <a:off x="5846866" y="4590482"/>
              <a:ext cx="1530118" cy="7669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D73EB4-5AD6-EC4C-97E2-25F81E34F12D}"/>
              </a:ext>
            </a:extLst>
          </p:cNvPr>
          <p:cNvCxnSpPr>
            <a:cxnSpLocks/>
          </p:cNvCxnSpPr>
          <p:nvPr/>
        </p:nvCxnSpPr>
        <p:spPr>
          <a:xfrm flipH="1">
            <a:off x="5064408" y="4930203"/>
            <a:ext cx="233729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1B98200-8211-DA4C-AC14-52B2793563ED}"/>
              </a:ext>
            </a:extLst>
          </p:cNvPr>
          <p:cNvSpPr txBox="1"/>
          <p:nvPr/>
        </p:nvSpPr>
        <p:spPr>
          <a:xfrm>
            <a:off x="5328017" y="4583996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9.6 cm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812DB5-8E19-2842-B26A-F58BFD5D4CE4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6574854" y="5010612"/>
            <a:ext cx="0" cy="76699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2BE6986-57CF-4B44-98C0-B7D43673ED01}"/>
              </a:ext>
            </a:extLst>
          </p:cNvPr>
          <p:cNvSpPr txBox="1"/>
          <p:nvPr/>
        </p:nvSpPr>
        <p:spPr>
          <a:xfrm rot="16200000">
            <a:off x="5964130" y="5197086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3.5 cm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7981C61-80BB-EC4D-B6C8-3741799D53D0}"/>
              </a:ext>
            </a:extLst>
          </p:cNvPr>
          <p:cNvCxnSpPr>
            <a:endCxn id="6" idx="0"/>
          </p:cNvCxnSpPr>
          <p:nvPr/>
        </p:nvCxnSpPr>
        <p:spPr>
          <a:xfrm>
            <a:off x="6281530" y="2990335"/>
            <a:ext cx="1" cy="1260389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32">
            <a:extLst>
              <a:ext uri="{FF2B5EF4-FFF2-40B4-BE49-F238E27FC236}">
                <a16:creationId xmlns:a16="http://schemas.microsoft.com/office/drawing/2014/main" id="{78E576BA-1C33-6048-BEDA-1D96E89774DF}"/>
              </a:ext>
            </a:extLst>
          </p:cNvPr>
          <p:cNvSpPr/>
          <p:nvPr/>
        </p:nvSpPr>
        <p:spPr>
          <a:xfrm>
            <a:off x="5643533" y="2730844"/>
            <a:ext cx="621343" cy="902341"/>
          </a:xfrm>
          <a:custGeom>
            <a:avLst/>
            <a:gdLst>
              <a:gd name="connsiteX0" fmla="*/ 621343 w 621343"/>
              <a:gd name="connsiteY0" fmla="*/ 889686 h 902341"/>
              <a:gd name="connsiteX1" fmla="*/ 621343 w 621343"/>
              <a:gd name="connsiteY1" fmla="*/ 889686 h 902341"/>
              <a:gd name="connsiteX2" fmla="*/ 510132 w 621343"/>
              <a:gd name="connsiteY2" fmla="*/ 902043 h 902341"/>
              <a:gd name="connsiteX3" fmla="*/ 411278 w 621343"/>
              <a:gd name="connsiteY3" fmla="*/ 877329 h 902341"/>
              <a:gd name="connsiteX4" fmla="*/ 374208 w 621343"/>
              <a:gd name="connsiteY4" fmla="*/ 864972 h 902341"/>
              <a:gd name="connsiteX5" fmla="*/ 300067 w 621343"/>
              <a:gd name="connsiteY5" fmla="*/ 815545 h 902341"/>
              <a:gd name="connsiteX6" fmla="*/ 225926 w 621343"/>
              <a:gd name="connsiteY6" fmla="*/ 741405 h 902341"/>
              <a:gd name="connsiteX7" fmla="*/ 176499 w 621343"/>
              <a:gd name="connsiteY7" fmla="*/ 667264 h 902341"/>
              <a:gd name="connsiteX8" fmla="*/ 90002 w 621343"/>
              <a:gd name="connsiteY8" fmla="*/ 556054 h 902341"/>
              <a:gd name="connsiteX9" fmla="*/ 65289 w 621343"/>
              <a:gd name="connsiteY9" fmla="*/ 518983 h 902341"/>
              <a:gd name="connsiteX10" fmla="*/ 28218 w 621343"/>
              <a:gd name="connsiteY10" fmla="*/ 444843 h 902341"/>
              <a:gd name="connsiteX11" fmla="*/ 15862 w 621343"/>
              <a:gd name="connsiteY11" fmla="*/ 383059 h 902341"/>
              <a:gd name="connsiteX12" fmla="*/ 3505 w 621343"/>
              <a:gd name="connsiteY12" fmla="*/ 333632 h 902341"/>
              <a:gd name="connsiteX13" fmla="*/ 28218 w 621343"/>
              <a:gd name="connsiteY13" fmla="*/ 0 h 902341"/>
              <a:gd name="connsiteX14" fmla="*/ 102359 w 621343"/>
              <a:gd name="connsiteY14" fmla="*/ 24713 h 902341"/>
              <a:gd name="connsiteX15" fmla="*/ 139429 w 621343"/>
              <a:gd name="connsiteY15" fmla="*/ 37070 h 902341"/>
              <a:gd name="connsiteX16" fmla="*/ 213570 w 621343"/>
              <a:gd name="connsiteY16" fmla="*/ 86497 h 902341"/>
              <a:gd name="connsiteX17" fmla="*/ 262997 w 621343"/>
              <a:gd name="connsiteY17" fmla="*/ 148281 h 902341"/>
              <a:gd name="connsiteX18" fmla="*/ 275353 w 621343"/>
              <a:gd name="connsiteY18" fmla="*/ 185351 h 902341"/>
              <a:gd name="connsiteX19" fmla="*/ 324781 w 621343"/>
              <a:gd name="connsiteY19" fmla="*/ 259491 h 902341"/>
              <a:gd name="connsiteX20" fmla="*/ 361851 w 621343"/>
              <a:gd name="connsiteY20" fmla="*/ 333632 h 902341"/>
              <a:gd name="connsiteX21" fmla="*/ 374208 w 621343"/>
              <a:gd name="connsiteY21" fmla="*/ 370702 h 902341"/>
              <a:gd name="connsiteX22" fmla="*/ 423635 w 621343"/>
              <a:gd name="connsiteY22" fmla="*/ 444843 h 902341"/>
              <a:gd name="connsiteX23" fmla="*/ 460705 w 621343"/>
              <a:gd name="connsiteY23" fmla="*/ 518983 h 902341"/>
              <a:gd name="connsiteX24" fmla="*/ 485418 w 621343"/>
              <a:gd name="connsiteY24" fmla="*/ 593124 h 902341"/>
              <a:gd name="connsiteX25" fmla="*/ 534845 w 621343"/>
              <a:gd name="connsiteY25" fmla="*/ 667264 h 902341"/>
              <a:gd name="connsiteX26" fmla="*/ 571916 w 621343"/>
              <a:gd name="connsiteY26" fmla="*/ 778475 h 902341"/>
              <a:gd name="connsiteX27" fmla="*/ 596629 w 621343"/>
              <a:gd name="connsiteY27" fmla="*/ 877329 h 902341"/>
              <a:gd name="connsiteX28" fmla="*/ 621343 w 621343"/>
              <a:gd name="connsiteY28" fmla="*/ 889686 h 90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21343" h="902341">
                <a:moveTo>
                  <a:pt x="621343" y="889686"/>
                </a:moveTo>
                <a:lnTo>
                  <a:pt x="621343" y="889686"/>
                </a:lnTo>
                <a:cubicBezTo>
                  <a:pt x="584273" y="893805"/>
                  <a:pt x="547366" y="904233"/>
                  <a:pt x="510132" y="902043"/>
                </a:cubicBezTo>
                <a:cubicBezTo>
                  <a:pt x="476225" y="900048"/>
                  <a:pt x="443500" y="888070"/>
                  <a:pt x="411278" y="877329"/>
                </a:cubicBezTo>
                <a:cubicBezTo>
                  <a:pt x="398921" y="873210"/>
                  <a:pt x="385594" y="871298"/>
                  <a:pt x="374208" y="864972"/>
                </a:cubicBezTo>
                <a:cubicBezTo>
                  <a:pt x="348244" y="850547"/>
                  <a:pt x="321070" y="836547"/>
                  <a:pt x="300067" y="815545"/>
                </a:cubicBezTo>
                <a:cubicBezTo>
                  <a:pt x="275353" y="790832"/>
                  <a:pt x="245313" y="770485"/>
                  <a:pt x="225926" y="741405"/>
                </a:cubicBezTo>
                <a:cubicBezTo>
                  <a:pt x="209450" y="716691"/>
                  <a:pt x="197502" y="688267"/>
                  <a:pt x="176499" y="667264"/>
                </a:cubicBezTo>
                <a:cubicBezTo>
                  <a:pt x="118428" y="609193"/>
                  <a:pt x="149120" y="644731"/>
                  <a:pt x="90002" y="556054"/>
                </a:cubicBezTo>
                <a:cubicBezTo>
                  <a:pt x="81764" y="543697"/>
                  <a:pt x="69985" y="533072"/>
                  <a:pt x="65289" y="518983"/>
                </a:cubicBezTo>
                <a:cubicBezTo>
                  <a:pt x="48236" y="467824"/>
                  <a:pt x="60157" y="492750"/>
                  <a:pt x="28218" y="444843"/>
                </a:cubicBezTo>
                <a:cubicBezTo>
                  <a:pt x="24099" y="424248"/>
                  <a:pt x="20418" y="403561"/>
                  <a:pt x="15862" y="383059"/>
                </a:cubicBezTo>
                <a:cubicBezTo>
                  <a:pt x="12178" y="366481"/>
                  <a:pt x="3505" y="350615"/>
                  <a:pt x="3505" y="333632"/>
                </a:cubicBezTo>
                <a:cubicBezTo>
                  <a:pt x="3505" y="62756"/>
                  <a:pt x="-13726" y="125838"/>
                  <a:pt x="28218" y="0"/>
                </a:cubicBezTo>
                <a:lnTo>
                  <a:pt x="102359" y="24713"/>
                </a:lnTo>
                <a:cubicBezTo>
                  <a:pt x="114716" y="28832"/>
                  <a:pt x="128591" y="29845"/>
                  <a:pt x="139429" y="37070"/>
                </a:cubicBezTo>
                <a:lnTo>
                  <a:pt x="213570" y="86497"/>
                </a:lnTo>
                <a:cubicBezTo>
                  <a:pt x="244627" y="179672"/>
                  <a:pt x="199120" y="68435"/>
                  <a:pt x="262997" y="148281"/>
                </a:cubicBezTo>
                <a:cubicBezTo>
                  <a:pt x="271134" y="158452"/>
                  <a:pt x="269027" y="173965"/>
                  <a:pt x="275353" y="185351"/>
                </a:cubicBezTo>
                <a:cubicBezTo>
                  <a:pt x="289778" y="211315"/>
                  <a:pt x="324781" y="259491"/>
                  <a:pt x="324781" y="259491"/>
                </a:cubicBezTo>
                <a:cubicBezTo>
                  <a:pt x="355835" y="352660"/>
                  <a:pt x="313947" y="237827"/>
                  <a:pt x="361851" y="333632"/>
                </a:cubicBezTo>
                <a:cubicBezTo>
                  <a:pt x="367676" y="345282"/>
                  <a:pt x="367882" y="359316"/>
                  <a:pt x="374208" y="370702"/>
                </a:cubicBezTo>
                <a:cubicBezTo>
                  <a:pt x="388633" y="396666"/>
                  <a:pt x="423635" y="444843"/>
                  <a:pt x="423635" y="444843"/>
                </a:cubicBezTo>
                <a:cubicBezTo>
                  <a:pt x="468695" y="580030"/>
                  <a:pt x="396832" y="375267"/>
                  <a:pt x="460705" y="518983"/>
                </a:cubicBezTo>
                <a:cubicBezTo>
                  <a:pt x="471285" y="542788"/>
                  <a:pt x="470968" y="571449"/>
                  <a:pt x="485418" y="593124"/>
                </a:cubicBezTo>
                <a:cubicBezTo>
                  <a:pt x="501894" y="617837"/>
                  <a:pt x="525452" y="639086"/>
                  <a:pt x="534845" y="667264"/>
                </a:cubicBezTo>
                <a:lnTo>
                  <a:pt x="571916" y="778475"/>
                </a:lnTo>
                <a:cubicBezTo>
                  <a:pt x="587830" y="826217"/>
                  <a:pt x="586689" y="817693"/>
                  <a:pt x="596629" y="877329"/>
                </a:cubicBezTo>
                <a:cubicBezTo>
                  <a:pt x="597306" y="881392"/>
                  <a:pt x="617224" y="887627"/>
                  <a:pt x="621343" y="889686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F58AFEE1-5FB8-0548-9D77-C0FDF1B54430}"/>
              </a:ext>
            </a:extLst>
          </p:cNvPr>
          <p:cNvSpPr/>
          <p:nvPr/>
        </p:nvSpPr>
        <p:spPr>
          <a:xfrm>
            <a:off x="6277232" y="4250724"/>
            <a:ext cx="481914" cy="444843"/>
          </a:xfrm>
          <a:custGeom>
            <a:avLst/>
            <a:gdLst>
              <a:gd name="connsiteX0" fmla="*/ 0 w 481914"/>
              <a:gd name="connsiteY0" fmla="*/ 0 h 444843"/>
              <a:gd name="connsiteX1" fmla="*/ 24714 w 481914"/>
              <a:gd name="connsiteY1" fmla="*/ 86497 h 444843"/>
              <a:gd name="connsiteX2" fmla="*/ 37071 w 481914"/>
              <a:gd name="connsiteY2" fmla="*/ 210064 h 444843"/>
              <a:gd name="connsiteX3" fmla="*/ 185352 w 481914"/>
              <a:gd name="connsiteY3" fmla="*/ 284205 h 444843"/>
              <a:gd name="connsiteX4" fmla="*/ 222422 w 481914"/>
              <a:gd name="connsiteY4" fmla="*/ 308919 h 444843"/>
              <a:gd name="connsiteX5" fmla="*/ 296563 w 481914"/>
              <a:gd name="connsiteY5" fmla="*/ 333632 h 444843"/>
              <a:gd name="connsiteX6" fmla="*/ 321276 w 481914"/>
              <a:gd name="connsiteY6" fmla="*/ 370702 h 444843"/>
              <a:gd name="connsiteX7" fmla="*/ 469557 w 481914"/>
              <a:gd name="connsiteY7" fmla="*/ 444843 h 444843"/>
              <a:gd name="connsiteX8" fmla="*/ 481914 w 481914"/>
              <a:gd name="connsiteY8" fmla="*/ 444843 h 44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1914" h="444843">
                <a:moveTo>
                  <a:pt x="0" y="0"/>
                </a:moveTo>
                <a:cubicBezTo>
                  <a:pt x="8238" y="28832"/>
                  <a:pt x="19503" y="56967"/>
                  <a:pt x="24714" y="86497"/>
                </a:cubicBezTo>
                <a:cubicBezTo>
                  <a:pt x="31908" y="127262"/>
                  <a:pt x="18559" y="173040"/>
                  <a:pt x="37071" y="210064"/>
                </a:cubicBezTo>
                <a:cubicBezTo>
                  <a:pt x="66239" y="268400"/>
                  <a:pt x="141487" y="254961"/>
                  <a:pt x="185352" y="284205"/>
                </a:cubicBezTo>
                <a:cubicBezTo>
                  <a:pt x="197709" y="292443"/>
                  <a:pt x="208851" y="302887"/>
                  <a:pt x="222422" y="308919"/>
                </a:cubicBezTo>
                <a:cubicBezTo>
                  <a:pt x="246227" y="319499"/>
                  <a:pt x="296563" y="333632"/>
                  <a:pt x="296563" y="333632"/>
                </a:cubicBezTo>
                <a:cubicBezTo>
                  <a:pt x="304801" y="345989"/>
                  <a:pt x="310100" y="360923"/>
                  <a:pt x="321276" y="370702"/>
                </a:cubicBezTo>
                <a:cubicBezTo>
                  <a:pt x="349835" y="395691"/>
                  <a:pt x="426227" y="444843"/>
                  <a:pt x="469557" y="444843"/>
                </a:cubicBezTo>
                <a:lnTo>
                  <a:pt x="481914" y="444843"/>
                </a:ln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8ED06403-CBBF-F544-BFFD-5F6A314D92D1}"/>
              </a:ext>
            </a:extLst>
          </p:cNvPr>
          <p:cNvSpPr/>
          <p:nvPr/>
        </p:nvSpPr>
        <p:spPr>
          <a:xfrm flipH="1">
            <a:off x="5861992" y="4258369"/>
            <a:ext cx="428407" cy="444843"/>
          </a:xfrm>
          <a:custGeom>
            <a:avLst/>
            <a:gdLst>
              <a:gd name="connsiteX0" fmla="*/ 0 w 481914"/>
              <a:gd name="connsiteY0" fmla="*/ 0 h 444843"/>
              <a:gd name="connsiteX1" fmla="*/ 24714 w 481914"/>
              <a:gd name="connsiteY1" fmla="*/ 86497 h 444843"/>
              <a:gd name="connsiteX2" fmla="*/ 37071 w 481914"/>
              <a:gd name="connsiteY2" fmla="*/ 210064 h 444843"/>
              <a:gd name="connsiteX3" fmla="*/ 185352 w 481914"/>
              <a:gd name="connsiteY3" fmla="*/ 284205 h 444843"/>
              <a:gd name="connsiteX4" fmla="*/ 222422 w 481914"/>
              <a:gd name="connsiteY4" fmla="*/ 308919 h 444843"/>
              <a:gd name="connsiteX5" fmla="*/ 296563 w 481914"/>
              <a:gd name="connsiteY5" fmla="*/ 333632 h 444843"/>
              <a:gd name="connsiteX6" fmla="*/ 321276 w 481914"/>
              <a:gd name="connsiteY6" fmla="*/ 370702 h 444843"/>
              <a:gd name="connsiteX7" fmla="*/ 469557 w 481914"/>
              <a:gd name="connsiteY7" fmla="*/ 444843 h 444843"/>
              <a:gd name="connsiteX8" fmla="*/ 481914 w 481914"/>
              <a:gd name="connsiteY8" fmla="*/ 444843 h 44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1914" h="444843">
                <a:moveTo>
                  <a:pt x="0" y="0"/>
                </a:moveTo>
                <a:cubicBezTo>
                  <a:pt x="8238" y="28832"/>
                  <a:pt x="19503" y="56967"/>
                  <a:pt x="24714" y="86497"/>
                </a:cubicBezTo>
                <a:cubicBezTo>
                  <a:pt x="31908" y="127262"/>
                  <a:pt x="18559" y="173040"/>
                  <a:pt x="37071" y="210064"/>
                </a:cubicBezTo>
                <a:cubicBezTo>
                  <a:pt x="66239" y="268400"/>
                  <a:pt x="141487" y="254961"/>
                  <a:pt x="185352" y="284205"/>
                </a:cubicBezTo>
                <a:cubicBezTo>
                  <a:pt x="197709" y="292443"/>
                  <a:pt x="208851" y="302887"/>
                  <a:pt x="222422" y="308919"/>
                </a:cubicBezTo>
                <a:cubicBezTo>
                  <a:pt x="246227" y="319499"/>
                  <a:pt x="296563" y="333632"/>
                  <a:pt x="296563" y="333632"/>
                </a:cubicBezTo>
                <a:cubicBezTo>
                  <a:pt x="304801" y="345989"/>
                  <a:pt x="310100" y="360923"/>
                  <a:pt x="321276" y="370702"/>
                </a:cubicBezTo>
                <a:cubicBezTo>
                  <a:pt x="349835" y="395691"/>
                  <a:pt x="426227" y="444843"/>
                  <a:pt x="469557" y="444843"/>
                </a:cubicBezTo>
                <a:lnTo>
                  <a:pt x="481914" y="444843"/>
                </a:ln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4A708BA-5EA9-1E4C-981B-43CD9D084051}"/>
              </a:ext>
            </a:extLst>
          </p:cNvPr>
          <p:cNvSpPr txBox="1"/>
          <p:nvPr/>
        </p:nvSpPr>
        <p:spPr>
          <a:xfrm>
            <a:off x="6023207" y="238631"/>
            <a:ext cx="8976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Temp.</a:t>
            </a:r>
          </a:p>
        </p:txBody>
      </p:sp>
      <p:pic>
        <p:nvPicPr>
          <p:cNvPr id="43" name="Picture 42" descr="A close-up of a calculator&#10;&#10;Description automatically generated with low confidence">
            <a:extLst>
              <a:ext uri="{FF2B5EF4-FFF2-40B4-BE49-F238E27FC236}">
                <a16:creationId xmlns:a16="http://schemas.microsoft.com/office/drawing/2014/main" id="{9FC7D1F4-6507-734C-B99B-6372F950F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457" y="688711"/>
            <a:ext cx="495182" cy="145820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4EF8E61-5484-8B46-B96F-3F75B14FAF91}"/>
              </a:ext>
            </a:extLst>
          </p:cNvPr>
          <p:cNvSpPr txBox="1"/>
          <p:nvPr/>
        </p:nvSpPr>
        <p:spPr>
          <a:xfrm>
            <a:off x="6756293" y="4445911"/>
            <a:ext cx="6330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⍦</a:t>
            </a:r>
            <a:r>
              <a:rPr lang="en-US" sz="2200" b="1" baseline="-25000" dirty="0"/>
              <a:t>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A5D6BEB-DFF1-FF49-8AB0-C2EA2C33C31F}"/>
              </a:ext>
            </a:extLst>
          </p:cNvPr>
          <p:cNvSpPr txBox="1"/>
          <p:nvPr/>
        </p:nvSpPr>
        <p:spPr>
          <a:xfrm>
            <a:off x="189861" y="5731942"/>
            <a:ext cx="432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⍦</a:t>
            </a:r>
            <a:r>
              <a:rPr lang="en-US" sz="1600" baseline="-25000" dirty="0"/>
              <a:t>x</a:t>
            </a:r>
            <a:r>
              <a:rPr lang="en-US" sz="1600" dirty="0"/>
              <a:t> = Stem xylem pressure</a:t>
            </a:r>
          </a:p>
          <a:p>
            <a:r>
              <a:rPr lang="en-US" sz="1600" dirty="0"/>
              <a:t>⍦</a:t>
            </a:r>
            <a:r>
              <a:rPr lang="en-US" sz="1600" baseline="-25000" dirty="0"/>
              <a:t>s</a:t>
            </a:r>
            <a:r>
              <a:rPr lang="en-US" sz="1600" dirty="0"/>
              <a:t> = Soil water potential (TEROS 21/ZL6)</a:t>
            </a:r>
          </a:p>
          <a:p>
            <a:r>
              <a:rPr lang="en-US" sz="1600" dirty="0"/>
              <a:t>%RH = Percentage relative humidity (Kestrel)</a:t>
            </a:r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D0F699FE-D862-8244-9B2B-0934D38DD385}"/>
              </a:ext>
            </a:extLst>
          </p:cNvPr>
          <p:cNvCxnSpPr/>
          <p:nvPr/>
        </p:nvCxnSpPr>
        <p:spPr>
          <a:xfrm rot="16200000" flipV="1">
            <a:off x="5037399" y="4471037"/>
            <a:ext cx="467771" cy="113466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12953DBB-50F4-D940-BC1E-52E20CA699DD}"/>
              </a:ext>
            </a:extLst>
          </p:cNvPr>
          <p:cNvCxnSpPr/>
          <p:nvPr/>
        </p:nvCxnSpPr>
        <p:spPr>
          <a:xfrm rot="16200000" flipV="1">
            <a:off x="5189799" y="4462796"/>
            <a:ext cx="467771" cy="113466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50E7D02D-497B-A944-A1F9-57FEF065CC94}"/>
              </a:ext>
            </a:extLst>
          </p:cNvPr>
          <p:cNvCxnSpPr/>
          <p:nvPr/>
        </p:nvCxnSpPr>
        <p:spPr>
          <a:xfrm rot="16200000" flipV="1">
            <a:off x="5350439" y="4450439"/>
            <a:ext cx="467771" cy="113466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F22E2D1-14A0-5B4E-8851-E228CB250C62}"/>
              </a:ext>
            </a:extLst>
          </p:cNvPr>
          <p:cNvSpPr txBox="1"/>
          <p:nvPr/>
        </p:nvSpPr>
        <p:spPr>
          <a:xfrm>
            <a:off x="4845044" y="3979116"/>
            <a:ext cx="1180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Evaporation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D48DA54-6BAE-E445-A2E1-E75709DCC530}"/>
              </a:ext>
            </a:extLst>
          </p:cNvPr>
          <p:cNvGrpSpPr/>
          <p:nvPr/>
        </p:nvGrpSpPr>
        <p:grpSpPr>
          <a:xfrm>
            <a:off x="7037563" y="658741"/>
            <a:ext cx="1337108" cy="1266174"/>
            <a:chOff x="7339913" y="563553"/>
            <a:chExt cx="1337108" cy="1266174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1D4579B-58D4-5345-9B5C-5E305EE8D187}"/>
                </a:ext>
              </a:extLst>
            </p:cNvPr>
            <p:cNvGrpSpPr/>
            <p:nvPr/>
          </p:nvGrpSpPr>
          <p:grpSpPr>
            <a:xfrm>
              <a:off x="7339913" y="563553"/>
              <a:ext cx="1337108" cy="1266174"/>
              <a:chOff x="8311292" y="175816"/>
              <a:chExt cx="1735080" cy="1643033"/>
            </a:xfrm>
          </p:grpSpPr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44622BB0-68CF-FF4A-9EF6-379D4E166B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311292" y="175816"/>
                <a:ext cx="1735080" cy="1643033"/>
              </a:xfrm>
              <a:prstGeom prst="rect">
                <a:avLst/>
              </a:prstGeom>
            </p:spPr>
          </p:pic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7D5CD608-DF1B-8F45-BA7C-C72251D43E8E}"/>
                  </a:ext>
                </a:extLst>
              </p:cNvPr>
              <p:cNvSpPr/>
              <p:nvPr/>
            </p:nvSpPr>
            <p:spPr>
              <a:xfrm>
                <a:off x="8550907" y="735901"/>
                <a:ext cx="679590" cy="84576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26325F0-20DF-8949-9B51-024C580D71E4}"/>
                </a:ext>
              </a:extLst>
            </p:cNvPr>
            <p:cNvSpPr txBox="1"/>
            <p:nvPr/>
          </p:nvSpPr>
          <p:spPr>
            <a:xfrm>
              <a:off x="7469052" y="1132371"/>
              <a:ext cx="72648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/>
                <a:t>%RH</a:t>
              </a:r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006CFB1B-EDD1-C34B-B121-F9584D9F7D14}"/>
              </a:ext>
            </a:extLst>
          </p:cNvPr>
          <p:cNvSpPr/>
          <p:nvPr/>
        </p:nvSpPr>
        <p:spPr>
          <a:xfrm>
            <a:off x="4788412" y="2359574"/>
            <a:ext cx="2986233" cy="2249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615B38FE-90B3-6E4A-85B8-18F68F5191DD}"/>
              </a:ext>
            </a:extLst>
          </p:cNvPr>
          <p:cNvSpPr/>
          <p:nvPr/>
        </p:nvSpPr>
        <p:spPr>
          <a:xfrm rot="245782" flipH="1">
            <a:off x="6322572" y="2657110"/>
            <a:ext cx="574370" cy="995788"/>
          </a:xfrm>
          <a:custGeom>
            <a:avLst/>
            <a:gdLst>
              <a:gd name="connsiteX0" fmla="*/ 621343 w 621343"/>
              <a:gd name="connsiteY0" fmla="*/ 889686 h 902341"/>
              <a:gd name="connsiteX1" fmla="*/ 621343 w 621343"/>
              <a:gd name="connsiteY1" fmla="*/ 889686 h 902341"/>
              <a:gd name="connsiteX2" fmla="*/ 510132 w 621343"/>
              <a:gd name="connsiteY2" fmla="*/ 902043 h 902341"/>
              <a:gd name="connsiteX3" fmla="*/ 411278 w 621343"/>
              <a:gd name="connsiteY3" fmla="*/ 877329 h 902341"/>
              <a:gd name="connsiteX4" fmla="*/ 374208 w 621343"/>
              <a:gd name="connsiteY4" fmla="*/ 864972 h 902341"/>
              <a:gd name="connsiteX5" fmla="*/ 300067 w 621343"/>
              <a:gd name="connsiteY5" fmla="*/ 815545 h 902341"/>
              <a:gd name="connsiteX6" fmla="*/ 225926 w 621343"/>
              <a:gd name="connsiteY6" fmla="*/ 741405 h 902341"/>
              <a:gd name="connsiteX7" fmla="*/ 176499 w 621343"/>
              <a:gd name="connsiteY7" fmla="*/ 667264 h 902341"/>
              <a:gd name="connsiteX8" fmla="*/ 90002 w 621343"/>
              <a:gd name="connsiteY8" fmla="*/ 556054 h 902341"/>
              <a:gd name="connsiteX9" fmla="*/ 65289 w 621343"/>
              <a:gd name="connsiteY9" fmla="*/ 518983 h 902341"/>
              <a:gd name="connsiteX10" fmla="*/ 28218 w 621343"/>
              <a:gd name="connsiteY10" fmla="*/ 444843 h 902341"/>
              <a:gd name="connsiteX11" fmla="*/ 15862 w 621343"/>
              <a:gd name="connsiteY11" fmla="*/ 383059 h 902341"/>
              <a:gd name="connsiteX12" fmla="*/ 3505 w 621343"/>
              <a:gd name="connsiteY12" fmla="*/ 333632 h 902341"/>
              <a:gd name="connsiteX13" fmla="*/ 28218 w 621343"/>
              <a:gd name="connsiteY13" fmla="*/ 0 h 902341"/>
              <a:gd name="connsiteX14" fmla="*/ 102359 w 621343"/>
              <a:gd name="connsiteY14" fmla="*/ 24713 h 902341"/>
              <a:gd name="connsiteX15" fmla="*/ 139429 w 621343"/>
              <a:gd name="connsiteY15" fmla="*/ 37070 h 902341"/>
              <a:gd name="connsiteX16" fmla="*/ 213570 w 621343"/>
              <a:gd name="connsiteY16" fmla="*/ 86497 h 902341"/>
              <a:gd name="connsiteX17" fmla="*/ 262997 w 621343"/>
              <a:gd name="connsiteY17" fmla="*/ 148281 h 902341"/>
              <a:gd name="connsiteX18" fmla="*/ 275353 w 621343"/>
              <a:gd name="connsiteY18" fmla="*/ 185351 h 902341"/>
              <a:gd name="connsiteX19" fmla="*/ 324781 w 621343"/>
              <a:gd name="connsiteY19" fmla="*/ 259491 h 902341"/>
              <a:gd name="connsiteX20" fmla="*/ 361851 w 621343"/>
              <a:gd name="connsiteY20" fmla="*/ 333632 h 902341"/>
              <a:gd name="connsiteX21" fmla="*/ 374208 w 621343"/>
              <a:gd name="connsiteY21" fmla="*/ 370702 h 902341"/>
              <a:gd name="connsiteX22" fmla="*/ 423635 w 621343"/>
              <a:gd name="connsiteY22" fmla="*/ 444843 h 902341"/>
              <a:gd name="connsiteX23" fmla="*/ 460705 w 621343"/>
              <a:gd name="connsiteY23" fmla="*/ 518983 h 902341"/>
              <a:gd name="connsiteX24" fmla="*/ 485418 w 621343"/>
              <a:gd name="connsiteY24" fmla="*/ 593124 h 902341"/>
              <a:gd name="connsiteX25" fmla="*/ 534845 w 621343"/>
              <a:gd name="connsiteY25" fmla="*/ 667264 h 902341"/>
              <a:gd name="connsiteX26" fmla="*/ 571916 w 621343"/>
              <a:gd name="connsiteY26" fmla="*/ 778475 h 902341"/>
              <a:gd name="connsiteX27" fmla="*/ 596629 w 621343"/>
              <a:gd name="connsiteY27" fmla="*/ 877329 h 902341"/>
              <a:gd name="connsiteX28" fmla="*/ 621343 w 621343"/>
              <a:gd name="connsiteY28" fmla="*/ 889686 h 90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21343" h="902341">
                <a:moveTo>
                  <a:pt x="621343" y="889686"/>
                </a:moveTo>
                <a:lnTo>
                  <a:pt x="621343" y="889686"/>
                </a:lnTo>
                <a:cubicBezTo>
                  <a:pt x="584273" y="893805"/>
                  <a:pt x="547366" y="904233"/>
                  <a:pt x="510132" y="902043"/>
                </a:cubicBezTo>
                <a:cubicBezTo>
                  <a:pt x="476225" y="900048"/>
                  <a:pt x="443500" y="888070"/>
                  <a:pt x="411278" y="877329"/>
                </a:cubicBezTo>
                <a:cubicBezTo>
                  <a:pt x="398921" y="873210"/>
                  <a:pt x="385594" y="871298"/>
                  <a:pt x="374208" y="864972"/>
                </a:cubicBezTo>
                <a:cubicBezTo>
                  <a:pt x="348244" y="850547"/>
                  <a:pt x="321070" y="836547"/>
                  <a:pt x="300067" y="815545"/>
                </a:cubicBezTo>
                <a:cubicBezTo>
                  <a:pt x="275353" y="790832"/>
                  <a:pt x="245313" y="770485"/>
                  <a:pt x="225926" y="741405"/>
                </a:cubicBezTo>
                <a:cubicBezTo>
                  <a:pt x="209450" y="716691"/>
                  <a:pt x="197502" y="688267"/>
                  <a:pt x="176499" y="667264"/>
                </a:cubicBezTo>
                <a:cubicBezTo>
                  <a:pt x="118428" y="609193"/>
                  <a:pt x="149120" y="644731"/>
                  <a:pt x="90002" y="556054"/>
                </a:cubicBezTo>
                <a:cubicBezTo>
                  <a:pt x="81764" y="543697"/>
                  <a:pt x="69985" y="533072"/>
                  <a:pt x="65289" y="518983"/>
                </a:cubicBezTo>
                <a:cubicBezTo>
                  <a:pt x="48236" y="467824"/>
                  <a:pt x="60157" y="492750"/>
                  <a:pt x="28218" y="444843"/>
                </a:cubicBezTo>
                <a:cubicBezTo>
                  <a:pt x="24099" y="424248"/>
                  <a:pt x="20418" y="403561"/>
                  <a:pt x="15862" y="383059"/>
                </a:cubicBezTo>
                <a:cubicBezTo>
                  <a:pt x="12178" y="366481"/>
                  <a:pt x="3505" y="350615"/>
                  <a:pt x="3505" y="333632"/>
                </a:cubicBezTo>
                <a:cubicBezTo>
                  <a:pt x="3505" y="62756"/>
                  <a:pt x="-13726" y="125838"/>
                  <a:pt x="28218" y="0"/>
                </a:cubicBezTo>
                <a:lnTo>
                  <a:pt x="102359" y="24713"/>
                </a:lnTo>
                <a:cubicBezTo>
                  <a:pt x="114716" y="28832"/>
                  <a:pt x="128591" y="29845"/>
                  <a:pt x="139429" y="37070"/>
                </a:cubicBezTo>
                <a:lnTo>
                  <a:pt x="213570" y="86497"/>
                </a:lnTo>
                <a:cubicBezTo>
                  <a:pt x="244627" y="179672"/>
                  <a:pt x="199120" y="68435"/>
                  <a:pt x="262997" y="148281"/>
                </a:cubicBezTo>
                <a:cubicBezTo>
                  <a:pt x="271134" y="158452"/>
                  <a:pt x="269027" y="173965"/>
                  <a:pt x="275353" y="185351"/>
                </a:cubicBezTo>
                <a:cubicBezTo>
                  <a:pt x="289778" y="211315"/>
                  <a:pt x="324781" y="259491"/>
                  <a:pt x="324781" y="259491"/>
                </a:cubicBezTo>
                <a:cubicBezTo>
                  <a:pt x="355835" y="352660"/>
                  <a:pt x="313947" y="237827"/>
                  <a:pt x="361851" y="333632"/>
                </a:cubicBezTo>
                <a:cubicBezTo>
                  <a:pt x="367676" y="345282"/>
                  <a:pt x="367882" y="359316"/>
                  <a:pt x="374208" y="370702"/>
                </a:cubicBezTo>
                <a:cubicBezTo>
                  <a:pt x="388633" y="396666"/>
                  <a:pt x="423635" y="444843"/>
                  <a:pt x="423635" y="444843"/>
                </a:cubicBezTo>
                <a:cubicBezTo>
                  <a:pt x="468695" y="580030"/>
                  <a:pt x="396832" y="375267"/>
                  <a:pt x="460705" y="518983"/>
                </a:cubicBezTo>
                <a:cubicBezTo>
                  <a:pt x="471285" y="542788"/>
                  <a:pt x="470968" y="571449"/>
                  <a:pt x="485418" y="593124"/>
                </a:cubicBezTo>
                <a:cubicBezTo>
                  <a:pt x="501894" y="617837"/>
                  <a:pt x="525452" y="639086"/>
                  <a:pt x="534845" y="667264"/>
                </a:cubicBezTo>
                <a:lnTo>
                  <a:pt x="571916" y="778475"/>
                </a:lnTo>
                <a:cubicBezTo>
                  <a:pt x="587830" y="826217"/>
                  <a:pt x="586689" y="817693"/>
                  <a:pt x="596629" y="877329"/>
                </a:cubicBezTo>
                <a:cubicBezTo>
                  <a:pt x="597306" y="881392"/>
                  <a:pt x="617224" y="887627"/>
                  <a:pt x="621343" y="889686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530FDBBB-440F-454B-8169-D089306114AB}"/>
              </a:ext>
            </a:extLst>
          </p:cNvPr>
          <p:cNvCxnSpPr/>
          <p:nvPr/>
        </p:nvCxnSpPr>
        <p:spPr>
          <a:xfrm rot="5400000" flipH="1" flipV="1">
            <a:off x="6623065" y="2932582"/>
            <a:ext cx="469869" cy="444843"/>
          </a:xfrm>
          <a:prstGeom prst="curvedConnector3">
            <a:avLst>
              <a:gd name="adj1" fmla="val 2896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94382E84-5F3F-0E44-A274-660CD04ACF6C}"/>
              </a:ext>
            </a:extLst>
          </p:cNvPr>
          <p:cNvCxnSpPr/>
          <p:nvPr/>
        </p:nvCxnSpPr>
        <p:spPr>
          <a:xfrm rot="5400000" flipH="1" flipV="1">
            <a:off x="6580204" y="2804671"/>
            <a:ext cx="469869" cy="444843"/>
          </a:xfrm>
          <a:prstGeom prst="curvedConnector3">
            <a:avLst>
              <a:gd name="adj1" fmla="val 2896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5DF5737-F28E-6341-86EF-BD0C7E5B17F6}"/>
              </a:ext>
            </a:extLst>
          </p:cNvPr>
          <p:cNvSpPr txBox="1"/>
          <p:nvPr/>
        </p:nvSpPr>
        <p:spPr>
          <a:xfrm>
            <a:off x="6299313" y="3019151"/>
            <a:ext cx="1274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Transpiration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97F61E6-38C2-4D4C-8985-5CB92CF9566D}"/>
              </a:ext>
            </a:extLst>
          </p:cNvPr>
          <p:cNvGrpSpPr/>
          <p:nvPr/>
        </p:nvGrpSpPr>
        <p:grpSpPr>
          <a:xfrm>
            <a:off x="4263914" y="749926"/>
            <a:ext cx="1768306" cy="1266175"/>
            <a:chOff x="3706068" y="344011"/>
            <a:chExt cx="1768306" cy="1266175"/>
          </a:xfrm>
        </p:grpSpPr>
        <p:sp>
          <p:nvSpPr>
            <p:cNvPr id="40" name="Sun 39">
              <a:extLst>
                <a:ext uri="{FF2B5EF4-FFF2-40B4-BE49-F238E27FC236}">
                  <a16:creationId xmlns:a16="http://schemas.microsoft.com/office/drawing/2014/main" id="{A34A877C-73F1-934A-ABA0-6BD5B345E294}"/>
                </a:ext>
              </a:extLst>
            </p:cNvPr>
            <p:cNvSpPr/>
            <p:nvPr/>
          </p:nvSpPr>
          <p:spPr>
            <a:xfrm>
              <a:off x="4208199" y="344011"/>
              <a:ext cx="1266175" cy="1266175"/>
            </a:xfrm>
            <a:prstGeom prst="sun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FB003F6-4A6F-584D-9270-C000D108209B}"/>
                </a:ext>
              </a:extLst>
            </p:cNvPr>
            <p:cNvSpPr txBox="1"/>
            <p:nvPr/>
          </p:nvSpPr>
          <p:spPr>
            <a:xfrm>
              <a:off x="4524539" y="776505"/>
              <a:ext cx="641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Light</a:t>
              </a:r>
            </a:p>
          </p:txBody>
        </p:sp>
        <p:sp>
          <p:nvSpPr>
            <p:cNvPr id="67" name="Moon 66">
              <a:extLst>
                <a:ext uri="{FF2B5EF4-FFF2-40B4-BE49-F238E27FC236}">
                  <a16:creationId xmlns:a16="http://schemas.microsoft.com/office/drawing/2014/main" id="{4F063DB7-3D9A-8043-9040-E03DEF3D2249}"/>
                </a:ext>
              </a:extLst>
            </p:cNvPr>
            <p:cNvSpPr/>
            <p:nvPr/>
          </p:nvSpPr>
          <p:spPr>
            <a:xfrm>
              <a:off x="3706068" y="414466"/>
              <a:ext cx="741405" cy="1156113"/>
            </a:xfrm>
            <a:prstGeom prst="moon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99413ED4-6996-AF4B-8380-C25910E2281B}"/>
              </a:ext>
            </a:extLst>
          </p:cNvPr>
          <p:cNvSpPr txBox="1"/>
          <p:nvPr/>
        </p:nvSpPr>
        <p:spPr>
          <a:xfrm>
            <a:off x="6276193" y="3668826"/>
            <a:ext cx="6330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⍦</a:t>
            </a:r>
            <a:r>
              <a:rPr lang="en-US" sz="2200" b="1" baseline="-25000" dirty="0"/>
              <a:t>x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4CD58E6-E5E8-794A-93BD-DAAC9E5F4448}"/>
              </a:ext>
            </a:extLst>
          </p:cNvPr>
          <p:cNvSpPr/>
          <p:nvPr/>
        </p:nvSpPr>
        <p:spPr>
          <a:xfrm>
            <a:off x="5098650" y="5220710"/>
            <a:ext cx="1129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TEROS 21 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B47F8D8-17DF-9746-9AD9-2F5011995F3E}"/>
              </a:ext>
            </a:extLst>
          </p:cNvPr>
          <p:cNvCxnSpPr>
            <a:cxnSpLocks/>
          </p:cNvCxnSpPr>
          <p:nvPr/>
        </p:nvCxnSpPr>
        <p:spPr>
          <a:xfrm>
            <a:off x="7832293" y="2557551"/>
            <a:ext cx="0" cy="167259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E0B275E-B190-4640-8144-9939C38EEF30}"/>
              </a:ext>
            </a:extLst>
          </p:cNvPr>
          <p:cNvSpPr txBox="1"/>
          <p:nvPr/>
        </p:nvSpPr>
        <p:spPr>
          <a:xfrm rot="16200000">
            <a:off x="7684828" y="3305805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cm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2C9CD26-25AE-A744-842A-29553EA14F6C}"/>
              </a:ext>
            </a:extLst>
          </p:cNvPr>
          <p:cNvCxnSpPr>
            <a:cxnSpLocks/>
          </p:cNvCxnSpPr>
          <p:nvPr/>
        </p:nvCxnSpPr>
        <p:spPr>
          <a:xfrm>
            <a:off x="4880113" y="4223744"/>
            <a:ext cx="28028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187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38432</TotalTime>
  <Words>595</Words>
  <Application>Microsoft Macintosh PowerPoint</Application>
  <PresentationFormat>Widescreen</PresentationFormat>
  <Paragraphs>126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Sven Buerki</dc:creator>
  <cp:lastModifiedBy>Sven Buerki</cp:lastModifiedBy>
  <cp:revision>77</cp:revision>
  <dcterms:created xsi:type="dcterms:W3CDTF">2021-04-14T18:57:04Z</dcterms:created>
  <dcterms:modified xsi:type="dcterms:W3CDTF">2021-05-23T14:46:27Z</dcterms:modified>
</cp:coreProperties>
</file>