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213-B129-2440-9B1D-13B293BE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D7FF-0D27-6C48-9A54-C506ED7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DC0C-FF10-844D-BBC1-0E5C8C1E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E629-FB1C-014D-A1A0-5F6831C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ADB6-1035-C148-AF45-23E40F7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C56-89B5-C844-9DF0-1ACB629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1569-D5D5-6349-8026-304D3518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B17-7840-7846-9413-76571028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E840-0475-374E-B9B2-D7B89F3A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77CE-BBA7-1147-9D39-5D9ED17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59C2-60EE-DA49-8D71-57B7D1551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B0F3-3F89-E84D-B5A6-2BEC0E2D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CD9C-5C23-5249-816A-DEE8761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D44A-9B83-964A-A923-5A835944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3F61-BF72-2C4E-A867-1327A9A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549-BC24-1241-B5F5-D5317B0B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DDF8-B279-DE45-9368-CA460AC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B3-9407-A441-8144-A76FC41B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A083-4015-154F-8D13-13E6D37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372D-6FB5-1944-AAE2-9330571E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8829-0D51-2243-A2A9-5198574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6216-5F53-F040-9AE2-333E78E7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18B3-C6B7-294C-A78C-2AAD011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5D99-E77B-364C-A807-62E1591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A163-1A06-7045-85DF-5DDF8F7B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E9EC-10D6-764E-A99E-9C5FA2D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F0E2-8434-6C46-803B-4A3EBD87B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D5DAB-1B95-F644-AD2A-56546786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337E-6E35-C34E-8336-86DE350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A7BB-4947-A64F-831B-32542F0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0DE3-05EA-C247-9066-4C9EF89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BCB-59AA-634C-9DAA-649F53AF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35A7-BC63-2D42-9873-D3B3C6E6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3C18-C0ED-5345-A184-B810AB92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DC00-FA8D-0B46-9759-2933E225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5131-FC92-6941-A319-43CCADBAC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3A944-9ACE-A049-8E00-82C99A2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3E8D-D79C-CB42-B85B-AC3B2100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32A9E-5561-9E4D-AF18-9EE93772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4E2-E135-EB41-9FBD-68F1DE9E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9222-98B5-7341-80C4-70F9276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D3E1F-1772-A24A-A3D9-DB490E6E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49AA-89E6-434A-9225-92611FE8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9E260-5FB4-0345-A5F4-B3E0F97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CA479-6C5C-0A4A-A662-AB20AA2E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DF8B-77CB-2149-BEF6-44AD262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938-4E0C-4F47-9E23-2798E865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6E6A-B5E2-834B-AED8-0C5E307B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64C3-ADF7-8041-89B4-A9617735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2ADE-6082-3946-9055-322B7830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FED-3793-D44F-9686-709EA4C6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7C33-408E-D14B-98DD-9DC0C923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0F0-D071-0B4A-ABDF-8BCDD93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7FF28-1BD0-C244-A4CB-C00CCB35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6ADA-DDC9-E14C-BD09-DA0CF85B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E5F0-8657-2F45-AB1A-5FC322B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8F81-55AE-934D-9D3E-479EEC7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E0EE-FBDC-CB4A-B4BF-937C0E33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0B181-6EAF-1B47-938F-2ACC8F46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A627-AE66-EF4F-8594-2AE9759C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D544-FA61-CD44-9BB9-DF538E6E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5635-7F22-9644-8B0D-87C8EE75CA58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6D27-9368-4845-91DA-6D5E2D36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DD72-CEA8-B94C-AD53-3C82D82D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8871-368D-B544-A2A7-4CD933AD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5058DE-A43A-5C47-8BD1-6FFEBA196E6A}"/>
              </a:ext>
            </a:extLst>
          </p:cNvPr>
          <p:cNvSpPr/>
          <p:nvPr/>
        </p:nvSpPr>
        <p:spPr>
          <a:xfrm>
            <a:off x="4880113" y="2460337"/>
            <a:ext cx="2802835" cy="34687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A744A-B053-C04B-B2F9-8C9808D6B6DD}"/>
              </a:ext>
            </a:extLst>
          </p:cNvPr>
          <p:cNvSpPr/>
          <p:nvPr/>
        </p:nvSpPr>
        <p:spPr>
          <a:xfrm>
            <a:off x="4880113" y="4250724"/>
            <a:ext cx="2802835" cy="1678369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87FE0-E0EE-0F45-B472-8565136770E7}"/>
              </a:ext>
            </a:extLst>
          </p:cNvPr>
          <p:cNvSpPr txBox="1"/>
          <p:nvPr/>
        </p:nvSpPr>
        <p:spPr>
          <a:xfrm rot="16200000">
            <a:off x="4139517" y="401004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13.5 cm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D24AC8-F69D-6249-AE30-1C64FD0B0629}"/>
              </a:ext>
            </a:extLst>
          </p:cNvPr>
          <p:cNvCxnSpPr>
            <a:cxnSpLocks/>
          </p:cNvCxnSpPr>
          <p:nvPr/>
        </p:nvCxnSpPr>
        <p:spPr>
          <a:xfrm>
            <a:off x="4788412" y="2641776"/>
            <a:ext cx="0" cy="32873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4CE5E-C502-464A-BE69-EB724CE60C0A}"/>
              </a:ext>
            </a:extLst>
          </p:cNvPr>
          <p:cNvCxnSpPr>
            <a:cxnSpLocks/>
          </p:cNvCxnSpPr>
          <p:nvPr/>
        </p:nvCxnSpPr>
        <p:spPr>
          <a:xfrm>
            <a:off x="7832293" y="4250724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4612F-584C-3344-8BF8-1519204C5AC2}"/>
              </a:ext>
            </a:extLst>
          </p:cNvPr>
          <p:cNvSpPr txBox="1"/>
          <p:nvPr/>
        </p:nvSpPr>
        <p:spPr>
          <a:xfrm rot="16200000">
            <a:off x="7698603" y="49023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E39DE-AE98-D649-A83B-6451CB98EBFF}"/>
              </a:ext>
            </a:extLst>
          </p:cNvPr>
          <p:cNvCxnSpPr>
            <a:cxnSpLocks/>
          </p:cNvCxnSpPr>
          <p:nvPr/>
        </p:nvCxnSpPr>
        <p:spPr>
          <a:xfrm flipH="1">
            <a:off x="4880113" y="6081494"/>
            <a:ext cx="28028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6528F3-0705-C044-AB93-33A7887369AF}"/>
              </a:ext>
            </a:extLst>
          </p:cNvPr>
          <p:cNvSpPr txBox="1"/>
          <p:nvPr/>
        </p:nvSpPr>
        <p:spPr>
          <a:xfrm>
            <a:off x="5697726" y="609063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cm diam.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8C7481-BE03-074E-AF91-611E3D73998E}"/>
              </a:ext>
            </a:extLst>
          </p:cNvPr>
          <p:cNvGrpSpPr/>
          <p:nvPr/>
        </p:nvGrpSpPr>
        <p:grpSpPr>
          <a:xfrm>
            <a:off x="5002622" y="5010612"/>
            <a:ext cx="2337291" cy="766997"/>
            <a:chOff x="5039693" y="4590482"/>
            <a:chExt cx="2337291" cy="76699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993D2-3BA8-C142-AF06-BE37D449C543}"/>
                </a:ext>
              </a:extLst>
            </p:cNvPr>
            <p:cNvSpPr/>
            <p:nvPr/>
          </p:nvSpPr>
          <p:spPr>
            <a:xfrm>
              <a:off x="5039693" y="4590482"/>
              <a:ext cx="819530" cy="766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8BB72B-2F3A-8C45-8537-C9C7AF949813}"/>
                </a:ext>
              </a:extLst>
            </p:cNvPr>
            <p:cNvSpPr/>
            <p:nvPr/>
          </p:nvSpPr>
          <p:spPr>
            <a:xfrm>
              <a:off x="5846866" y="4590482"/>
              <a:ext cx="1530118" cy="766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73EB4-5AD6-EC4C-97E2-25F81E34F12D}"/>
              </a:ext>
            </a:extLst>
          </p:cNvPr>
          <p:cNvCxnSpPr>
            <a:cxnSpLocks/>
          </p:cNvCxnSpPr>
          <p:nvPr/>
        </p:nvCxnSpPr>
        <p:spPr>
          <a:xfrm flipH="1">
            <a:off x="5064408" y="4930203"/>
            <a:ext cx="233729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98200-8211-DA4C-AC14-52B2793563ED}"/>
              </a:ext>
            </a:extLst>
          </p:cNvPr>
          <p:cNvSpPr txBox="1"/>
          <p:nvPr/>
        </p:nvSpPr>
        <p:spPr>
          <a:xfrm>
            <a:off x="5328017" y="458399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9.6 cm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812DB5-8E19-2842-B26A-F58BFD5D4CE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574854" y="5010612"/>
            <a:ext cx="0" cy="7669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BE6986-57CF-4B44-98C0-B7D43673ED01}"/>
              </a:ext>
            </a:extLst>
          </p:cNvPr>
          <p:cNvSpPr txBox="1"/>
          <p:nvPr/>
        </p:nvSpPr>
        <p:spPr>
          <a:xfrm rot="16200000">
            <a:off x="5964130" y="51970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cm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981C61-80BB-EC4D-B6C8-3741799D53D0}"/>
              </a:ext>
            </a:extLst>
          </p:cNvPr>
          <p:cNvCxnSpPr>
            <a:endCxn id="6" idx="0"/>
          </p:cNvCxnSpPr>
          <p:nvPr/>
        </p:nvCxnSpPr>
        <p:spPr>
          <a:xfrm>
            <a:off x="6281530" y="2990335"/>
            <a:ext cx="1" cy="1260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78E576BA-1C33-6048-BEDA-1D96E89774DF}"/>
              </a:ext>
            </a:extLst>
          </p:cNvPr>
          <p:cNvSpPr/>
          <p:nvPr/>
        </p:nvSpPr>
        <p:spPr>
          <a:xfrm>
            <a:off x="5643533" y="2730844"/>
            <a:ext cx="621343" cy="902341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58AFEE1-5FB8-0548-9D77-C0FDF1B54430}"/>
              </a:ext>
            </a:extLst>
          </p:cNvPr>
          <p:cNvSpPr/>
          <p:nvPr/>
        </p:nvSpPr>
        <p:spPr>
          <a:xfrm>
            <a:off x="6277232" y="4250724"/>
            <a:ext cx="481914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D06403-CBBF-F544-BFFD-5F6A314D92D1}"/>
              </a:ext>
            </a:extLst>
          </p:cNvPr>
          <p:cNvSpPr/>
          <p:nvPr/>
        </p:nvSpPr>
        <p:spPr>
          <a:xfrm flipH="1">
            <a:off x="5861992" y="4258369"/>
            <a:ext cx="428407" cy="444843"/>
          </a:xfrm>
          <a:custGeom>
            <a:avLst/>
            <a:gdLst>
              <a:gd name="connsiteX0" fmla="*/ 0 w 481914"/>
              <a:gd name="connsiteY0" fmla="*/ 0 h 444843"/>
              <a:gd name="connsiteX1" fmla="*/ 24714 w 481914"/>
              <a:gd name="connsiteY1" fmla="*/ 86497 h 444843"/>
              <a:gd name="connsiteX2" fmla="*/ 37071 w 481914"/>
              <a:gd name="connsiteY2" fmla="*/ 210064 h 444843"/>
              <a:gd name="connsiteX3" fmla="*/ 185352 w 481914"/>
              <a:gd name="connsiteY3" fmla="*/ 284205 h 444843"/>
              <a:gd name="connsiteX4" fmla="*/ 222422 w 481914"/>
              <a:gd name="connsiteY4" fmla="*/ 308919 h 444843"/>
              <a:gd name="connsiteX5" fmla="*/ 296563 w 481914"/>
              <a:gd name="connsiteY5" fmla="*/ 333632 h 444843"/>
              <a:gd name="connsiteX6" fmla="*/ 321276 w 481914"/>
              <a:gd name="connsiteY6" fmla="*/ 370702 h 444843"/>
              <a:gd name="connsiteX7" fmla="*/ 469557 w 481914"/>
              <a:gd name="connsiteY7" fmla="*/ 444843 h 444843"/>
              <a:gd name="connsiteX8" fmla="*/ 481914 w 481914"/>
              <a:gd name="connsiteY8" fmla="*/ 444843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1914" h="444843">
                <a:moveTo>
                  <a:pt x="0" y="0"/>
                </a:moveTo>
                <a:cubicBezTo>
                  <a:pt x="8238" y="28832"/>
                  <a:pt x="19503" y="56967"/>
                  <a:pt x="24714" y="86497"/>
                </a:cubicBezTo>
                <a:cubicBezTo>
                  <a:pt x="31908" y="127262"/>
                  <a:pt x="18559" y="173040"/>
                  <a:pt x="37071" y="210064"/>
                </a:cubicBezTo>
                <a:cubicBezTo>
                  <a:pt x="66239" y="268400"/>
                  <a:pt x="141487" y="254961"/>
                  <a:pt x="185352" y="284205"/>
                </a:cubicBezTo>
                <a:cubicBezTo>
                  <a:pt x="197709" y="292443"/>
                  <a:pt x="208851" y="302887"/>
                  <a:pt x="222422" y="308919"/>
                </a:cubicBezTo>
                <a:cubicBezTo>
                  <a:pt x="246227" y="319499"/>
                  <a:pt x="296563" y="333632"/>
                  <a:pt x="296563" y="333632"/>
                </a:cubicBezTo>
                <a:cubicBezTo>
                  <a:pt x="304801" y="345989"/>
                  <a:pt x="310100" y="360923"/>
                  <a:pt x="321276" y="370702"/>
                </a:cubicBezTo>
                <a:cubicBezTo>
                  <a:pt x="349835" y="395691"/>
                  <a:pt x="426227" y="444843"/>
                  <a:pt x="469557" y="444843"/>
                </a:cubicBezTo>
                <a:lnTo>
                  <a:pt x="481914" y="444843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A708BA-5EA9-1E4C-981B-43CD9D084051}"/>
              </a:ext>
            </a:extLst>
          </p:cNvPr>
          <p:cNvSpPr txBox="1"/>
          <p:nvPr/>
        </p:nvSpPr>
        <p:spPr>
          <a:xfrm>
            <a:off x="6023207" y="238631"/>
            <a:ext cx="89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Temp.</a:t>
            </a:r>
          </a:p>
        </p:txBody>
      </p:sp>
      <p:pic>
        <p:nvPicPr>
          <p:cNvPr id="43" name="Picture 42" descr="A close-up of a calculator&#10;&#10;Description automatically generated with low confidence">
            <a:extLst>
              <a:ext uri="{FF2B5EF4-FFF2-40B4-BE49-F238E27FC236}">
                <a16:creationId xmlns:a16="http://schemas.microsoft.com/office/drawing/2014/main" id="{9FC7D1F4-6507-734C-B99B-6372F950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57" y="688711"/>
            <a:ext cx="495182" cy="14582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4EF8E61-5484-8B46-B96F-3F75B14FAF91}"/>
              </a:ext>
            </a:extLst>
          </p:cNvPr>
          <p:cNvSpPr txBox="1"/>
          <p:nvPr/>
        </p:nvSpPr>
        <p:spPr>
          <a:xfrm>
            <a:off x="6756293" y="4445911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⍦</a:t>
            </a:r>
            <a:r>
              <a:rPr lang="en-US" sz="2200" b="1" baseline="-25000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5D6BEB-DFF1-FF49-8AB0-C2EA2C33C31F}"/>
              </a:ext>
            </a:extLst>
          </p:cNvPr>
          <p:cNvSpPr txBox="1"/>
          <p:nvPr/>
        </p:nvSpPr>
        <p:spPr>
          <a:xfrm>
            <a:off x="8045980" y="5428914"/>
            <a:ext cx="432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</a:t>
            </a:r>
            <a:r>
              <a:rPr lang="en-US" sz="1600" dirty="0"/>
              <a:t> = hydraulic conductance = flow rate/pressure difference (Marcelo)</a:t>
            </a:r>
          </a:p>
          <a:p>
            <a:r>
              <a:rPr lang="en-US" sz="1600" dirty="0"/>
              <a:t>⍦</a:t>
            </a:r>
            <a:r>
              <a:rPr lang="en-US" sz="1600" baseline="-25000" dirty="0"/>
              <a:t>s</a:t>
            </a:r>
            <a:r>
              <a:rPr lang="en-US" sz="1600" dirty="0"/>
              <a:t> = Soil water potential (TEROS 21/ZL6)</a:t>
            </a:r>
          </a:p>
          <a:p>
            <a:r>
              <a:rPr lang="en-US" sz="1600" dirty="0"/>
              <a:t>%RH = Percentage relative humidity (Kestrel)</a:t>
            </a:r>
          </a:p>
          <a:p>
            <a:r>
              <a:rPr lang="en-US" sz="1600" dirty="0"/>
              <a:t>HC = Hydraulic conductivity (at sampling) 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0F699FE-D862-8244-9B2B-0934D38DD385}"/>
              </a:ext>
            </a:extLst>
          </p:cNvPr>
          <p:cNvCxnSpPr/>
          <p:nvPr/>
        </p:nvCxnSpPr>
        <p:spPr>
          <a:xfrm rot="16200000" flipV="1">
            <a:off x="5037399" y="4006579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2953DBB-50F4-D940-BC1E-52E20CA699DD}"/>
              </a:ext>
            </a:extLst>
          </p:cNvPr>
          <p:cNvCxnSpPr/>
          <p:nvPr/>
        </p:nvCxnSpPr>
        <p:spPr>
          <a:xfrm rot="16200000" flipV="1">
            <a:off x="5189799" y="3998338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0E7D02D-497B-A944-A1F9-57FEF065CC94}"/>
              </a:ext>
            </a:extLst>
          </p:cNvPr>
          <p:cNvCxnSpPr/>
          <p:nvPr/>
        </p:nvCxnSpPr>
        <p:spPr>
          <a:xfrm rot="16200000" flipV="1">
            <a:off x="5350439" y="3985981"/>
            <a:ext cx="467771" cy="11346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22E2D1-14A0-5B4E-8851-E228CB250C62}"/>
              </a:ext>
            </a:extLst>
          </p:cNvPr>
          <p:cNvSpPr txBox="1"/>
          <p:nvPr/>
        </p:nvSpPr>
        <p:spPr>
          <a:xfrm>
            <a:off x="4845044" y="3514658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Evaporation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48DA54-6BAE-E445-A2E1-E75709DCC530}"/>
              </a:ext>
            </a:extLst>
          </p:cNvPr>
          <p:cNvGrpSpPr/>
          <p:nvPr/>
        </p:nvGrpSpPr>
        <p:grpSpPr>
          <a:xfrm>
            <a:off x="7037563" y="658741"/>
            <a:ext cx="1337108" cy="1266174"/>
            <a:chOff x="7339913" y="563553"/>
            <a:chExt cx="1337108" cy="12661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1D4579B-58D4-5345-9B5C-5E305EE8D187}"/>
                </a:ext>
              </a:extLst>
            </p:cNvPr>
            <p:cNvGrpSpPr/>
            <p:nvPr/>
          </p:nvGrpSpPr>
          <p:grpSpPr>
            <a:xfrm>
              <a:off x="7339913" y="563553"/>
              <a:ext cx="1337108" cy="1266174"/>
              <a:chOff x="8311292" y="175816"/>
              <a:chExt cx="1735080" cy="1643033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44622BB0-68CF-FF4A-9EF6-379D4E166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11292" y="175816"/>
                <a:ext cx="1735080" cy="1643033"/>
              </a:xfrm>
              <a:prstGeom prst="rect">
                <a:avLst/>
              </a:prstGeom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D5CD608-DF1B-8F45-BA7C-C72251D43E8E}"/>
                  </a:ext>
                </a:extLst>
              </p:cNvPr>
              <p:cNvSpPr/>
              <p:nvPr/>
            </p:nvSpPr>
            <p:spPr>
              <a:xfrm>
                <a:off x="8550907" y="735901"/>
                <a:ext cx="679590" cy="8457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6325F0-20DF-8949-9B51-024C580D71E4}"/>
                </a:ext>
              </a:extLst>
            </p:cNvPr>
            <p:cNvSpPr txBox="1"/>
            <p:nvPr/>
          </p:nvSpPr>
          <p:spPr>
            <a:xfrm>
              <a:off x="7469052" y="1132371"/>
              <a:ext cx="7264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%RH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06CFB1B-EDD1-C34B-B121-F9584D9F7D14}"/>
              </a:ext>
            </a:extLst>
          </p:cNvPr>
          <p:cNvSpPr/>
          <p:nvPr/>
        </p:nvSpPr>
        <p:spPr>
          <a:xfrm>
            <a:off x="4788412" y="2359574"/>
            <a:ext cx="2986233" cy="224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15B38FE-90B3-6E4A-85B8-18F68F5191DD}"/>
              </a:ext>
            </a:extLst>
          </p:cNvPr>
          <p:cNvSpPr/>
          <p:nvPr/>
        </p:nvSpPr>
        <p:spPr>
          <a:xfrm rot="245782" flipH="1">
            <a:off x="6322572" y="2657110"/>
            <a:ext cx="574370" cy="995788"/>
          </a:xfrm>
          <a:custGeom>
            <a:avLst/>
            <a:gdLst>
              <a:gd name="connsiteX0" fmla="*/ 621343 w 621343"/>
              <a:gd name="connsiteY0" fmla="*/ 889686 h 902341"/>
              <a:gd name="connsiteX1" fmla="*/ 621343 w 621343"/>
              <a:gd name="connsiteY1" fmla="*/ 889686 h 902341"/>
              <a:gd name="connsiteX2" fmla="*/ 510132 w 621343"/>
              <a:gd name="connsiteY2" fmla="*/ 902043 h 902341"/>
              <a:gd name="connsiteX3" fmla="*/ 411278 w 621343"/>
              <a:gd name="connsiteY3" fmla="*/ 877329 h 902341"/>
              <a:gd name="connsiteX4" fmla="*/ 374208 w 621343"/>
              <a:gd name="connsiteY4" fmla="*/ 864972 h 902341"/>
              <a:gd name="connsiteX5" fmla="*/ 300067 w 621343"/>
              <a:gd name="connsiteY5" fmla="*/ 815545 h 902341"/>
              <a:gd name="connsiteX6" fmla="*/ 225926 w 621343"/>
              <a:gd name="connsiteY6" fmla="*/ 741405 h 902341"/>
              <a:gd name="connsiteX7" fmla="*/ 176499 w 621343"/>
              <a:gd name="connsiteY7" fmla="*/ 667264 h 902341"/>
              <a:gd name="connsiteX8" fmla="*/ 90002 w 621343"/>
              <a:gd name="connsiteY8" fmla="*/ 556054 h 902341"/>
              <a:gd name="connsiteX9" fmla="*/ 65289 w 621343"/>
              <a:gd name="connsiteY9" fmla="*/ 518983 h 902341"/>
              <a:gd name="connsiteX10" fmla="*/ 28218 w 621343"/>
              <a:gd name="connsiteY10" fmla="*/ 444843 h 902341"/>
              <a:gd name="connsiteX11" fmla="*/ 15862 w 621343"/>
              <a:gd name="connsiteY11" fmla="*/ 383059 h 902341"/>
              <a:gd name="connsiteX12" fmla="*/ 3505 w 621343"/>
              <a:gd name="connsiteY12" fmla="*/ 333632 h 902341"/>
              <a:gd name="connsiteX13" fmla="*/ 28218 w 621343"/>
              <a:gd name="connsiteY13" fmla="*/ 0 h 902341"/>
              <a:gd name="connsiteX14" fmla="*/ 102359 w 621343"/>
              <a:gd name="connsiteY14" fmla="*/ 24713 h 902341"/>
              <a:gd name="connsiteX15" fmla="*/ 139429 w 621343"/>
              <a:gd name="connsiteY15" fmla="*/ 37070 h 902341"/>
              <a:gd name="connsiteX16" fmla="*/ 213570 w 621343"/>
              <a:gd name="connsiteY16" fmla="*/ 86497 h 902341"/>
              <a:gd name="connsiteX17" fmla="*/ 262997 w 621343"/>
              <a:gd name="connsiteY17" fmla="*/ 148281 h 902341"/>
              <a:gd name="connsiteX18" fmla="*/ 275353 w 621343"/>
              <a:gd name="connsiteY18" fmla="*/ 185351 h 902341"/>
              <a:gd name="connsiteX19" fmla="*/ 324781 w 621343"/>
              <a:gd name="connsiteY19" fmla="*/ 259491 h 902341"/>
              <a:gd name="connsiteX20" fmla="*/ 361851 w 621343"/>
              <a:gd name="connsiteY20" fmla="*/ 333632 h 902341"/>
              <a:gd name="connsiteX21" fmla="*/ 374208 w 621343"/>
              <a:gd name="connsiteY21" fmla="*/ 370702 h 902341"/>
              <a:gd name="connsiteX22" fmla="*/ 423635 w 621343"/>
              <a:gd name="connsiteY22" fmla="*/ 444843 h 902341"/>
              <a:gd name="connsiteX23" fmla="*/ 460705 w 621343"/>
              <a:gd name="connsiteY23" fmla="*/ 518983 h 902341"/>
              <a:gd name="connsiteX24" fmla="*/ 485418 w 621343"/>
              <a:gd name="connsiteY24" fmla="*/ 593124 h 902341"/>
              <a:gd name="connsiteX25" fmla="*/ 534845 w 621343"/>
              <a:gd name="connsiteY25" fmla="*/ 667264 h 902341"/>
              <a:gd name="connsiteX26" fmla="*/ 571916 w 621343"/>
              <a:gd name="connsiteY26" fmla="*/ 778475 h 902341"/>
              <a:gd name="connsiteX27" fmla="*/ 596629 w 621343"/>
              <a:gd name="connsiteY27" fmla="*/ 877329 h 902341"/>
              <a:gd name="connsiteX28" fmla="*/ 621343 w 621343"/>
              <a:gd name="connsiteY28" fmla="*/ 889686 h 9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343" h="902341">
                <a:moveTo>
                  <a:pt x="621343" y="889686"/>
                </a:moveTo>
                <a:lnTo>
                  <a:pt x="621343" y="889686"/>
                </a:lnTo>
                <a:cubicBezTo>
                  <a:pt x="584273" y="893805"/>
                  <a:pt x="547366" y="904233"/>
                  <a:pt x="510132" y="902043"/>
                </a:cubicBezTo>
                <a:cubicBezTo>
                  <a:pt x="476225" y="900048"/>
                  <a:pt x="443500" y="888070"/>
                  <a:pt x="411278" y="877329"/>
                </a:cubicBezTo>
                <a:cubicBezTo>
                  <a:pt x="398921" y="873210"/>
                  <a:pt x="385594" y="871298"/>
                  <a:pt x="374208" y="864972"/>
                </a:cubicBezTo>
                <a:cubicBezTo>
                  <a:pt x="348244" y="850547"/>
                  <a:pt x="321070" y="836547"/>
                  <a:pt x="300067" y="815545"/>
                </a:cubicBezTo>
                <a:cubicBezTo>
                  <a:pt x="275353" y="790832"/>
                  <a:pt x="245313" y="770485"/>
                  <a:pt x="225926" y="741405"/>
                </a:cubicBezTo>
                <a:cubicBezTo>
                  <a:pt x="209450" y="716691"/>
                  <a:pt x="197502" y="688267"/>
                  <a:pt x="176499" y="667264"/>
                </a:cubicBezTo>
                <a:cubicBezTo>
                  <a:pt x="118428" y="609193"/>
                  <a:pt x="149120" y="644731"/>
                  <a:pt x="90002" y="556054"/>
                </a:cubicBezTo>
                <a:cubicBezTo>
                  <a:pt x="81764" y="543697"/>
                  <a:pt x="69985" y="533072"/>
                  <a:pt x="65289" y="518983"/>
                </a:cubicBezTo>
                <a:cubicBezTo>
                  <a:pt x="48236" y="467824"/>
                  <a:pt x="60157" y="492750"/>
                  <a:pt x="28218" y="444843"/>
                </a:cubicBezTo>
                <a:cubicBezTo>
                  <a:pt x="24099" y="424248"/>
                  <a:pt x="20418" y="403561"/>
                  <a:pt x="15862" y="383059"/>
                </a:cubicBezTo>
                <a:cubicBezTo>
                  <a:pt x="12178" y="366481"/>
                  <a:pt x="3505" y="350615"/>
                  <a:pt x="3505" y="333632"/>
                </a:cubicBezTo>
                <a:cubicBezTo>
                  <a:pt x="3505" y="62756"/>
                  <a:pt x="-13726" y="125838"/>
                  <a:pt x="28218" y="0"/>
                </a:cubicBezTo>
                <a:lnTo>
                  <a:pt x="102359" y="24713"/>
                </a:lnTo>
                <a:cubicBezTo>
                  <a:pt x="114716" y="28832"/>
                  <a:pt x="128591" y="29845"/>
                  <a:pt x="139429" y="37070"/>
                </a:cubicBezTo>
                <a:lnTo>
                  <a:pt x="213570" y="86497"/>
                </a:lnTo>
                <a:cubicBezTo>
                  <a:pt x="244627" y="179672"/>
                  <a:pt x="199120" y="68435"/>
                  <a:pt x="262997" y="148281"/>
                </a:cubicBezTo>
                <a:cubicBezTo>
                  <a:pt x="271134" y="158452"/>
                  <a:pt x="269027" y="173965"/>
                  <a:pt x="275353" y="185351"/>
                </a:cubicBezTo>
                <a:cubicBezTo>
                  <a:pt x="289778" y="211315"/>
                  <a:pt x="324781" y="259491"/>
                  <a:pt x="324781" y="259491"/>
                </a:cubicBezTo>
                <a:cubicBezTo>
                  <a:pt x="355835" y="352660"/>
                  <a:pt x="313947" y="237827"/>
                  <a:pt x="361851" y="333632"/>
                </a:cubicBezTo>
                <a:cubicBezTo>
                  <a:pt x="367676" y="345282"/>
                  <a:pt x="367882" y="359316"/>
                  <a:pt x="374208" y="370702"/>
                </a:cubicBezTo>
                <a:cubicBezTo>
                  <a:pt x="388633" y="396666"/>
                  <a:pt x="423635" y="444843"/>
                  <a:pt x="423635" y="444843"/>
                </a:cubicBezTo>
                <a:cubicBezTo>
                  <a:pt x="468695" y="580030"/>
                  <a:pt x="396832" y="375267"/>
                  <a:pt x="460705" y="518983"/>
                </a:cubicBezTo>
                <a:cubicBezTo>
                  <a:pt x="471285" y="542788"/>
                  <a:pt x="470968" y="571449"/>
                  <a:pt x="485418" y="593124"/>
                </a:cubicBezTo>
                <a:cubicBezTo>
                  <a:pt x="501894" y="617837"/>
                  <a:pt x="525452" y="639086"/>
                  <a:pt x="534845" y="667264"/>
                </a:cubicBezTo>
                <a:lnTo>
                  <a:pt x="571916" y="778475"/>
                </a:lnTo>
                <a:cubicBezTo>
                  <a:pt x="587830" y="826217"/>
                  <a:pt x="586689" y="817693"/>
                  <a:pt x="596629" y="877329"/>
                </a:cubicBezTo>
                <a:cubicBezTo>
                  <a:pt x="597306" y="881392"/>
                  <a:pt x="617224" y="887627"/>
                  <a:pt x="621343" y="88968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30FDBBB-440F-454B-8169-D089306114AB}"/>
              </a:ext>
            </a:extLst>
          </p:cNvPr>
          <p:cNvCxnSpPr/>
          <p:nvPr/>
        </p:nvCxnSpPr>
        <p:spPr>
          <a:xfrm rot="5400000" flipH="1" flipV="1">
            <a:off x="6623065" y="2932582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4382E84-5F3F-0E44-A274-660CD04ACF6C}"/>
              </a:ext>
            </a:extLst>
          </p:cNvPr>
          <p:cNvCxnSpPr/>
          <p:nvPr/>
        </p:nvCxnSpPr>
        <p:spPr>
          <a:xfrm rot="5400000" flipH="1" flipV="1">
            <a:off x="6580204" y="2804671"/>
            <a:ext cx="469869" cy="444843"/>
          </a:xfrm>
          <a:prstGeom prst="curvedConnector3">
            <a:avLst>
              <a:gd name="adj1" fmla="val 28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DF5737-F28E-6341-86EF-BD0C7E5B17F6}"/>
              </a:ext>
            </a:extLst>
          </p:cNvPr>
          <p:cNvSpPr txBox="1"/>
          <p:nvPr/>
        </p:nvSpPr>
        <p:spPr>
          <a:xfrm>
            <a:off x="6299313" y="3019151"/>
            <a:ext cx="1274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Transpiration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7F61E6-38C2-4D4C-8985-5CB92CF9566D}"/>
              </a:ext>
            </a:extLst>
          </p:cNvPr>
          <p:cNvGrpSpPr/>
          <p:nvPr/>
        </p:nvGrpSpPr>
        <p:grpSpPr>
          <a:xfrm>
            <a:off x="4263914" y="749926"/>
            <a:ext cx="1768306" cy="1266175"/>
            <a:chOff x="3706068" y="344011"/>
            <a:chExt cx="1768306" cy="1266175"/>
          </a:xfrm>
        </p:grpSpPr>
        <p:sp>
          <p:nvSpPr>
            <p:cNvPr id="40" name="Sun 39">
              <a:extLst>
                <a:ext uri="{FF2B5EF4-FFF2-40B4-BE49-F238E27FC236}">
                  <a16:creationId xmlns:a16="http://schemas.microsoft.com/office/drawing/2014/main" id="{A34A877C-73F1-934A-ABA0-6BD5B345E294}"/>
                </a:ext>
              </a:extLst>
            </p:cNvPr>
            <p:cNvSpPr/>
            <p:nvPr/>
          </p:nvSpPr>
          <p:spPr>
            <a:xfrm>
              <a:off x="4208199" y="344011"/>
              <a:ext cx="1266175" cy="1266175"/>
            </a:xfrm>
            <a:prstGeom prst="su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B003F6-4A6F-584D-9270-C000D108209B}"/>
                </a:ext>
              </a:extLst>
            </p:cNvPr>
            <p:cNvSpPr txBox="1"/>
            <p:nvPr/>
          </p:nvSpPr>
          <p:spPr>
            <a:xfrm>
              <a:off x="4524539" y="776505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Light</a:t>
              </a:r>
            </a:p>
          </p:txBody>
        </p:sp>
        <p:sp>
          <p:nvSpPr>
            <p:cNvPr id="67" name="Moon 66">
              <a:extLst>
                <a:ext uri="{FF2B5EF4-FFF2-40B4-BE49-F238E27FC236}">
                  <a16:creationId xmlns:a16="http://schemas.microsoft.com/office/drawing/2014/main" id="{4F063DB7-3D9A-8043-9040-E03DEF3D2249}"/>
                </a:ext>
              </a:extLst>
            </p:cNvPr>
            <p:cNvSpPr/>
            <p:nvPr/>
          </p:nvSpPr>
          <p:spPr>
            <a:xfrm>
              <a:off x="3706068" y="414466"/>
              <a:ext cx="741405" cy="1156113"/>
            </a:xfrm>
            <a:prstGeom prst="moo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9413ED4-6996-AF4B-8380-C25910E2281B}"/>
              </a:ext>
            </a:extLst>
          </p:cNvPr>
          <p:cNvSpPr txBox="1"/>
          <p:nvPr/>
        </p:nvSpPr>
        <p:spPr>
          <a:xfrm>
            <a:off x="6276193" y="3668826"/>
            <a:ext cx="63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</a:t>
            </a:r>
            <a:endParaRPr lang="en-US" sz="2200" i="1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CD58E6-E5E8-794A-93BD-DAAC9E5F4448}"/>
              </a:ext>
            </a:extLst>
          </p:cNvPr>
          <p:cNvSpPr/>
          <p:nvPr/>
        </p:nvSpPr>
        <p:spPr>
          <a:xfrm>
            <a:off x="5098650" y="5220710"/>
            <a:ext cx="112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TEROS 21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47F8D8-17DF-9746-9AD9-2F5011995F3E}"/>
              </a:ext>
            </a:extLst>
          </p:cNvPr>
          <p:cNvCxnSpPr>
            <a:cxnSpLocks/>
          </p:cNvCxnSpPr>
          <p:nvPr/>
        </p:nvCxnSpPr>
        <p:spPr>
          <a:xfrm>
            <a:off x="7832293" y="2557551"/>
            <a:ext cx="0" cy="1672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0B275E-B190-4640-8144-9939C38EEF30}"/>
              </a:ext>
            </a:extLst>
          </p:cNvPr>
          <p:cNvSpPr txBox="1"/>
          <p:nvPr/>
        </p:nvSpPr>
        <p:spPr>
          <a:xfrm rot="16200000">
            <a:off x="7684828" y="330580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cm</a:t>
            </a:r>
          </a:p>
        </p:txBody>
      </p:sp>
    </p:spTree>
    <p:extLst>
      <p:ext uri="{BB962C8B-B14F-4D97-AF65-F5344CB8AC3E}">
        <p14:creationId xmlns:p14="http://schemas.microsoft.com/office/powerpoint/2010/main" val="254212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68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Buerki</dc:creator>
  <cp:lastModifiedBy>Sven Buerki</cp:lastModifiedBy>
  <cp:revision>21</cp:revision>
  <dcterms:created xsi:type="dcterms:W3CDTF">2021-04-14T18:57:04Z</dcterms:created>
  <dcterms:modified xsi:type="dcterms:W3CDTF">2021-04-20T23:18:13Z</dcterms:modified>
</cp:coreProperties>
</file>