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2103F-3669-4145-ACB5-589C47B65F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93CF2-2A3E-44EE-B18B-29D6A52F1038}">
      <dgm:prSet/>
      <dgm:spPr/>
      <dgm:t>
        <a:bodyPr/>
        <a:lstStyle/>
        <a:p>
          <a:r>
            <a:rPr lang="en-US" dirty="0"/>
            <a:t>The data set (wine quality consists of 6497 obs. of 13 variables.</a:t>
          </a:r>
        </a:p>
      </dgm:t>
    </dgm:pt>
    <dgm:pt modelId="{E4A2D8C9-4C48-439C-9FD0-D2F2D95546A9}" type="parTrans" cxnId="{F9EDA9D8-035B-4FBB-83A4-D873E3209507}">
      <dgm:prSet/>
      <dgm:spPr/>
      <dgm:t>
        <a:bodyPr/>
        <a:lstStyle/>
        <a:p>
          <a:endParaRPr lang="en-US"/>
        </a:p>
      </dgm:t>
    </dgm:pt>
    <dgm:pt modelId="{0251A2B4-1B53-4EDD-B792-5021CA1204E3}" type="sibTrans" cxnId="{F9EDA9D8-035B-4FBB-83A4-D873E3209507}">
      <dgm:prSet/>
      <dgm:spPr/>
      <dgm:t>
        <a:bodyPr/>
        <a:lstStyle/>
        <a:p>
          <a:endParaRPr lang="en-US"/>
        </a:p>
      </dgm:t>
    </dgm:pt>
    <dgm:pt modelId="{E4785E6D-B247-4C15-A7D2-E24037DA1E88}">
      <dgm:prSet/>
      <dgm:spPr/>
      <dgm:t>
        <a:bodyPr/>
        <a:lstStyle/>
        <a:p>
          <a:r>
            <a:rPr lang="en-US"/>
            <a:t>Objective method used- K mean clustering.</a:t>
          </a:r>
        </a:p>
      </dgm:t>
    </dgm:pt>
    <dgm:pt modelId="{0369D041-F934-4A3D-BF61-88CCDC65BD37}" type="parTrans" cxnId="{6058F3C6-F126-424F-9EBD-AA9C0B28FDCA}">
      <dgm:prSet/>
      <dgm:spPr/>
      <dgm:t>
        <a:bodyPr/>
        <a:lstStyle/>
        <a:p>
          <a:endParaRPr lang="en-US"/>
        </a:p>
      </dgm:t>
    </dgm:pt>
    <dgm:pt modelId="{FABB5704-46AD-4834-BAE3-80CC9B63E1F4}" type="sibTrans" cxnId="{6058F3C6-F126-424F-9EBD-AA9C0B28FDCA}">
      <dgm:prSet/>
      <dgm:spPr/>
      <dgm:t>
        <a:bodyPr/>
        <a:lstStyle/>
        <a:p>
          <a:endParaRPr lang="en-US"/>
        </a:p>
      </dgm:t>
    </dgm:pt>
    <dgm:pt modelId="{37D5A58B-5B08-4501-B0F8-67871313CF7A}">
      <dgm:prSet/>
      <dgm:spPr/>
      <dgm:t>
        <a:bodyPr/>
        <a:lstStyle/>
        <a:p>
          <a:r>
            <a:rPr lang="en-US" i="0"/>
            <a:t>What information is revealed by clustering?</a:t>
          </a:r>
          <a:endParaRPr lang="en-US"/>
        </a:p>
      </dgm:t>
    </dgm:pt>
    <dgm:pt modelId="{CDF37421-18D8-4A53-AE39-938E359A7207}" type="parTrans" cxnId="{5DAB223F-2CD7-4832-94E7-81E471F3AF33}">
      <dgm:prSet/>
      <dgm:spPr/>
      <dgm:t>
        <a:bodyPr/>
        <a:lstStyle/>
        <a:p>
          <a:endParaRPr lang="en-US"/>
        </a:p>
      </dgm:t>
    </dgm:pt>
    <dgm:pt modelId="{C6AE2778-3065-4E49-8EA6-A74A9AA4AF3D}" type="sibTrans" cxnId="{5DAB223F-2CD7-4832-94E7-81E471F3AF33}">
      <dgm:prSet/>
      <dgm:spPr/>
      <dgm:t>
        <a:bodyPr/>
        <a:lstStyle/>
        <a:p>
          <a:endParaRPr lang="en-US"/>
        </a:p>
      </dgm:t>
    </dgm:pt>
    <dgm:pt modelId="{26739707-100C-4FC3-9E44-73A2445197BE}">
      <dgm:prSet/>
      <dgm:spPr/>
      <dgm:t>
        <a:bodyPr/>
        <a:lstStyle/>
        <a:p>
          <a:r>
            <a:rPr lang="en-US" b="0" i="0"/>
            <a:t>How should the value for the number of clusters be chosen?</a:t>
          </a:r>
          <a:endParaRPr lang="en-US"/>
        </a:p>
      </dgm:t>
    </dgm:pt>
    <dgm:pt modelId="{353C4F5D-B540-4A08-8172-9BE1BB5A3D86}" type="parTrans" cxnId="{7D400692-90BB-43FC-B910-C0389C9DDF59}">
      <dgm:prSet/>
      <dgm:spPr/>
      <dgm:t>
        <a:bodyPr/>
        <a:lstStyle/>
        <a:p>
          <a:endParaRPr lang="en-US"/>
        </a:p>
      </dgm:t>
    </dgm:pt>
    <dgm:pt modelId="{6337C1F6-C274-41D7-BFD2-8783B6C05CAD}" type="sibTrans" cxnId="{7D400692-90BB-43FC-B910-C0389C9DDF59}">
      <dgm:prSet/>
      <dgm:spPr/>
      <dgm:t>
        <a:bodyPr/>
        <a:lstStyle/>
        <a:p>
          <a:endParaRPr lang="en-US"/>
        </a:p>
      </dgm:t>
    </dgm:pt>
    <dgm:pt modelId="{151D9433-4792-4B1D-A28E-E7E250B740A7}">
      <dgm:prSet/>
      <dgm:spPr/>
      <dgm:t>
        <a:bodyPr/>
        <a:lstStyle/>
        <a:p>
          <a:r>
            <a:rPr lang="en-US" b="0" i="0" dirty="0"/>
            <a:t>Select the best segmentation and describe the clusters. How would your segmentation help understand wine quality analysis?</a:t>
          </a:r>
          <a:endParaRPr lang="en-US" dirty="0"/>
        </a:p>
      </dgm:t>
    </dgm:pt>
    <dgm:pt modelId="{264178CD-D900-4C6F-BD14-5793496A66F6}" type="parTrans" cxnId="{D0EFE405-6B61-4501-9019-FC0680083EB7}">
      <dgm:prSet/>
      <dgm:spPr/>
      <dgm:t>
        <a:bodyPr/>
        <a:lstStyle/>
        <a:p>
          <a:endParaRPr lang="en-US"/>
        </a:p>
      </dgm:t>
    </dgm:pt>
    <dgm:pt modelId="{9DB834EB-3C92-4E9D-A189-92BCCD0FA558}" type="sibTrans" cxnId="{D0EFE405-6B61-4501-9019-FC0680083EB7}">
      <dgm:prSet/>
      <dgm:spPr/>
      <dgm:t>
        <a:bodyPr/>
        <a:lstStyle/>
        <a:p>
          <a:endParaRPr lang="en-US"/>
        </a:p>
      </dgm:t>
    </dgm:pt>
    <dgm:pt modelId="{2F06A416-70EA-C74D-9971-B58B18F7575E}" type="pres">
      <dgm:prSet presAssocID="{7602103F-3669-4145-ACB5-589C47B65FC8}" presName="linear" presStyleCnt="0">
        <dgm:presLayoutVars>
          <dgm:animLvl val="lvl"/>
          <dgm:resizeHandles val="exact"/>
        </dgm:presLayoutVars>
      </dgm:prSet>
      <dgm:spPr/>
    </dgm:pt>
    <dgm:pt modelId="{87B95174-65DD-9243-8357-6A1DC5109400}" type="pres">
      <dgm:prSet presAssocID="{6DA93CF2-2A3E-44EE-B18B-29D6A52F10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5CEACB4-BA52-B245-8BAB-744C2FF334C3}" type="pres">
      <dgm:prSet presAssocID="{0251A2B4-1B53-4EDD-B792-5021CA1204E3}" presName="spacer" presStyleCnt="0"/>
      <dgm:spPr/>
    </dgm:pt>
    <dgm:pt modelId="{EE7FFCBB-6A7E-D844-8B9F-C8FAF196630E}" type="pres">
      <dgm:prSet presAssocID="{E4785E6D-B247-4C15-A7D2-E24037DA1E8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D1D4AE6-571C-FE44-AA1B-F2640F4F6A60}" type="pres">
      <dgm:prSet presAssocID="{FABB5704-46AD-4834-BAE3-80CC9B63E1F4}" presName="spacer" presStyleCnt="0"/>
      <dgm:spPr/>
    </dgm:pt>
    <dgm:pt modelId="{BEBE79C3-BE50-1E48-AEA5-3B6CAD4FB5FD}" type="pres">
      <dgm:prSet presAssocID="{37D5A58B-5B08-4501-B0F8-67871313CF7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04608E-3E70-3C44-B759-36670E9213A2}" type="pres">
      <dgm:prSet presAssocID="{C6AE2778-3065-4E49-8EA6-A74A9AA4AF3D}" presName="spacer" presStyleCnt="0"/>
      <dgm:spPr/>
    </dgm:pt>
    <dgm:pt modelId="{9F45D5DB-37BE-8C49-950B-4D008C556740}" type="pres">
      <dgm:prSet presAssocID="{26739707-100C-4FC3-9E44-73A2445197B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139DE3-6B93-FC4C-81F0-31AF82CBD103}" type="pres">
      <dgm:prSet presAssocID="{6337C1F6-C274-41D7-BFD2-8783B6C05CAD}" presName="spacer" presStyleCnt="0"/>
      <dgm:spPr/>
    </dgm:pt>
    <dgm:pt modelId="{EC76E2FB-FF09-8045-9622-4A91A86E4D52}" type="pres">
      <dgm:prSet presAssocID="{151D9433-4792-4B1D-A28E-E7E250B740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9CAB03-8080-F34C-B138-B564A5EB026E}" type="presOf" srcId="{E4785E6D-B247-4C15-A7D2-E24037DA1E88}" destId="{EE7FFCBB-6A7E-D844-8B9F-C8FAF196630E}" srcOrd="0" destOrd="0" presId="urn:microsoft.com/office/officeart/2005/8/layout/vList2"/>
    <dgm:cxn modelId="{D0EFE405-6B61-4501-9019-FC0680083EB7}" srcId="{7602103F-3669-4145-ACB5-589C47B65FC8}" destId="{151D9433-4792-4B1D-A28E-E7E250B740A7}" srcOrd="4" destOrd="0" parTransId="{264178CD-D900-4C6F-BD14-5793496A66F6}" sibTransId="{9DB834EB-3C92-4E9D-A189-92BCCD0FA558}"/>
    <dgm:cxn modelId="{6521F51B-317E-B149-BEF6-A0B20A08B402}" type="presOf" srcId="{6DA93CF2-2A3E-44EE-B18B-29D6A52F1038}" destId="{87B95174-65DD-9243-8357-6A1DC5109400}" srcOrd="0" destOrd="0" presId="urn:microsoft.com/office/officeart/2005/8/layout/vList2"/>
    <dgm:cxn modelId="{5DAB223F-2CD7-4832-94E7-81E471F3AF33}" srcId="{7602103F-3669-4145-ACB5-589C47B65FC8}" destId="{37D5A58B-5B08-4501-B0F8-67871313CF7A}" srcOrd="2" destOrd="0" parTransId="{CDF37421-18D8-4A53-AE39-938E359A7207}" sibTransId="{C6AE2778-3065-4E49-8EA6-A74A9AA4AF3D}"/>
    <dgm:cxn modelId="{364CBA8C-2D1D-AA4C-97D4-EF569C1D6F6C}" type="presOf" srcId="{26739707-100C-4FC3-9E44-73A2445197BE}" destId="{9F45D5DB-37BE-8C49-950B-4D008C556740}" srcOrd="0" destOrd="0" presId="urn:microsoft.com/office/officeart/2005/8/layout/vList2"/>
    <dgm:cxn modelId="{7D400692-90BB-43FC-B910-C0389C9DDF59}" srcId="{7602103F-3669-4145-ACB5-589C47B65FC8}" destId="{26739707-100C-4FC3-9E44-73A2445197BE}" srcOrd="3" destOrd="0" parTransId="{353C4F5D-B540-4A08-8172-9BE1BB5A3D86}" sibTransId="{6337C1F6-C274-41D7-BFD2-8783B6C05CAD}"/>
    <dgm:cxn modelId="{8123BB9F-BDBA-9D4D-B33E-CF34B611C7F2}" type="presOf" srcId="{151D9433-4792-4B1D-A28E-E7E250B740A7}" destId="{EC76E2FB-FF09-8045-9622-4A91A86E4D52}" srcOrd="0" destOrd="0" presId="urn:microsoft.com/office/officeart/2005/8/layout/vList2"/>
    <dgm:cxn modelId="{6058F3C6-F126-424F-9EBD-AA9C0B28FDCA}" srcId="{7602103F-3669-4145-ACB5-589C47B65FC8}" destId="{E4785E6D-B247-4C15-A7D2-E24037DA1E88}" srcOrd="1" destOrd="0" parTransId="{0369D041-F934-4A3D-BF61-88CCDC65BD37}" sibTransId="{FABB5704-46AD-4834-BAE3-80CC9B63E1F4}"/>
    <dgm:cxn modelId="{A26AA2C7-A461-3C41-9983-A9DE2EABFCC9}" type="presOf" srcId="{7602103F-3669-4145-ACB5-589C47B65FC8}" destId="{2F06A416-70EA-C74D-9971-B58B18F7575E}" srcOrd="0" destOrd="0" presId="urn:microsoft.com/office/officeart/2005/8/layout/vList2"/>
    <dgm:cxn modelId="{F9EDA9D8-035B-4FBB-83A4-D873E3209507}" srcId="{7602103F-3669-4145-ACB5-589C47B65FC8}" destId="{6DA93CF2-2A3E-44EE-B18B-29D6A52F1038}" srcOrd="0" destOrd="0" parTransId="{E4A2D8C9-4C48-439C-9FD0-D2F2D95546A9}" sibTransId="{0251A2B4-1B53-4EDD-B792-5021CA1204E3}"/>
    <dgm:cxn modelId="{950562EE-8726-F44E-B9E8-B25542D0F702}" type="presOf" srcId="{37D5A58B-5B08-4501-B0F8-67871313CF7A}" destId="{BEBE79C3-BE50-1E48-AEA5-3B6CAD4FB5FD}" srcOrd="0" destOrd="0" presId="urn:microsoft.com/office/officeart/2005/8/layout/vList2"/>
    <dgm:cxn modelId="{1886F3A6-D9B3-9244-900D-C1C2E6B52626}" type="presParOf" srcId="{2F06A416-70EA-C74D-9971-B58B18F7575E}" destId="{87B95174-65DD-9243-8357-6A1DC5109400}" srcOrd="0" destOrd="0" presId="urn:microsoft.com/office/officeart/2005/8/layout/vList2"/>
    <dgm:cxn modelId="{51A25587-4DDC-2543-9600-ADED3361BE38}" type="presParOf" srcId="{2F06A416-70EA-C74D-9971-B58B18F7575E}" destId="{D5CEACB4-BA52-B245-8BAB-744C2FF334C3}" srcOrd="1" destOrd="0" presId="urn:microsoft.com/office/officeart/2005/8/layout/vList2"/>
    <dgm:cxn modelId="{5E051C4F-9DBE-F446-BA37-5EC20F68BB0E}" type="presParOf" srcId="{2F06A416-70EA-C74D-9971-B58B18F7575E}" destId="{EE7FFCBB-6A7E-D844-8B9F-C8FAF196630E}" srcOrd="2" destOrd="0" presId="urn:microsoft.com/office/officeart/2005/8/layout/vList2"/>
    <dgm:cxn modelId="{7EE661A6-4346-6141-B920-AD4742AAC398}" type="presParOf" srcId="{2F06A416-70EA-C74D-9971-B58B18F7575E}" destId="{DD1D4AE6-571C-FE44-AA1B-F2640F4F6A60}" srcOrd="3" destOrd="0" presId="urn:microsoft.com/office/officeart/2005/8/layout/vList2"/>
    <dgm:cxn modelId="{C924DFF3-84A6-AB4A-B6F3-6D534314C0F3}" type="presParOf" srcId="{2F06A416-70EA-C74D-9971-B58B18F7575E}" destId="{BEBE79C3-BE50-1E48-AEA5-3B6CAD4FB5FD}" srcOrd="4" destOrd="0" presId="urn:microsoft.com/office/officeart/2005/8/layout/vList2"/>
    <dgm:cxn modelId="{C95659D6-E8D0-F64E-88F4-FF5BB4D07B7D}" type="presParOf" srcId="{2F06A416-70EA-C74D-9971-B58B18F7575E}" destId="{E404608E-3E70-3C44-B759-36670E9213A2}" srcOrd="5" destOrd="0" presId="urn:microsoft.com/office/officeart/2005/8/layout/vList2"/>
    <dgm:cxn modelId="{44D892F2-7EDE-8442-9366-259A671FB276}" type="presParOf" srcId="{2F06A416-70EA-C74D-9971-B58B18F7575E}" destId="{9F45D5DB-37BE-8C49-950B-4D008C556740}" srcOrd="6" destOrd="0" presId="urn:microsoft.com/office/officeart/2005/8/layout/vList2"/>
    <dgm:cxn modelId="{27C090A5-4379-4943-BC26-C363C7D3007B}" type="presParOf" srcId="{2F06A416-70EA-C74D-9971-B58B18F7575E}" destId="{5F139DE3-6B93-FC4C-81F0-31AF82CBD103}" srcOrd="7" destOrd="0" presId="urn:microsoft.com/office/officeart/2005/8/layout/vList2"/>
    <dgm:cxn modelId="{81A24C39-2327-9A4C-8D2A-E0993448FB0A}" type="presParOf" srcId="{2F06A416-70EA-C74D-9971-B58B18F7575E}" destId="{EC76E2FB-FF09-8045-9622-4A91A86E4D5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C9157-48AB-4F88-AE88-F2681E37A1D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E1BB7-4EFD-4B63-814E-27E07290AAD4}">
      <dgm:prSet/>
      <dgm:spPr/>
      <dgm:t>
        <a:bodyPr/>
        <a:lstStyle/>
        <a:p>
          <a:r>
            <a:rPr lang="en-US"/>
            <a:t>The object method used for the dataset is K mean clustering as the dataset is large K means is usually used and relatively simple to use.</a:t>
          </a:r>
        </a:p>
      </dgm:t>
    </dgm:pt>
    <dgm:pt modelId="{0738B3DE-344A-4DCC-A82E-04FE0EB9CB4B}" type="parTrans" cxnId="{A03AC773-FB87-4A43-B51D-D7E2FCADB2B9}">
      <dgm:prSet/>
      <dgm:spPr/>
      <dgm:t>
        <a:bodyPr/>
        <a:lstStyle/>
        <a:p>
          <a:endParaRPr lang="en-US"/>
        </a:p>
      </dgm:t>
    </dgm:pt>
    <dgm:pt modelId="{E2784160-9AA0-4A14-BE83-E8223DA3E056}" type="sibTrans" cxnId="{A03AC773-FB87-4A43-B51D-D7E2FCADB2B9}">
      <dgm:prSet/>
      <dgm:spPr/>
      <dgm:t>
        <a:bodyPr/>
        <a:lstStyle/>
        <a:p>
          <a:endParaRPr lang="en-US"/>
        </a:p>
      </dgm:t>
    </dgm:pt>
    <dgm:pt modelId="{F43221EA-9D25-4DF9-8713-6898A74B3994}">
      <dgm:prSet/>
      <dgm:spPr/>
      <dgm:t>
        <a:bodyPr/>
        <a:lstStyle/>
        <a:p>
          <a:r>
            <a:rPr lang="en-US" dirty="0"/>
            <a:t>Method used: elbow</a:t>
          </a:r>
        </a:p>
      </dgm:t>
    </dgm:pt>
    <dgm:pt modelId="{BFCD4D06-C269-46B7-8260-03A681AD4F00}" type="parTrans" cxnId="{4AB321D5-33C6-486C-9539-E8637713A1D9}">
      <dgm:prSet/>
      <dgm:spPr/>
      <dgm:t>
        <a:bodyPr/>
        <a:lstStyle/>
        <a:p>
          <a:endParaRPr lang="en-US"/>
        </a:p>
      </dgm:t>
    </dgm:pt>
    <dgm:pt modelId="{AAC0B043-3965-4590-B467-E2B472D02E2D}" type="sibTrans" cxnId="{4AB321D5-33C6-486C-9539-E8637713A1D9}">
      <dgm:prSet/>
      <dgm:spPr/>
      <dgm:t>
        <a:bodyPr/>
        <a:lstStyle/>
        <a:p>
          <a:endParaRPr lang="en-US"/>
        </a:p>
      </dgm:t>
    </dgm:pt>
    <dgm:pt modelId="{EBFFFD06-3A00-4613-9EA0-75BBA81F9A19}">
      <dgm:prSet/>
      <dgm:spPr/>
      <dgm:t>
        <a:bodyPr/>
        <a:lstStyle/>
        <a:p>
          <a:r>
            <a:rPr lang="en-US"/>
            <a:t>This method is used for separation distance from each cluster.</a:t>
          </a:r>
        </a:p>
      </dgm:t>
    </dgm:pt>
    <dgm:pt modelId="{947AB669-CD95-46DD-9A3C-4F6416AD7442}" type="parTrans" cxnId="{33127E9E-72C3-4C18-A871-32A34541992C}">
      <dgm:prSet/>
      <dgm:spPr/>
      <dgm:t>
        <a:bodyPr/>
        <a:lstStyle/>
        <a:p>
          <a:endParaRPr lang="en-US"/>
        </a:p>
      </dgm:t>
    </dgm:pt>
    <dgm:pt modelId="{90D4B482-E703-4E24-AB56-379851C39A06}" type="sibTrans" cxnId="{33127E9E-72C3-4C18-A871-32A34541992C}">
      <dgm:prSet/>
      <dgm:spPr/>
      <dgm:t>
        <a:bodyPr/>
        <a:lstStyle/>
        <a:p>
          <a:endParaRPr lang="en-US"/>
        </a:p>
      </dgm:t>
    </dgm:pt>
    <dgm:pt modelId="{11FF2CE1-0A7E-4AB5-93D1-0613014BAEBF}">
      <dgm:prSet/>
      <dgm:spPr/>
      <dgm:t>
        <a:bodyPr/>
        <a:lstStyle/>
        <a:p>
          <a:r>
            <a:rPr lang="en-US" dirty="0"/>
            <a:t>This measure has a range of (-1,1)</a:t>
          </a:r>
        </a:p>
      </dgm:t>
    </dgm:pt>
    <dgm:pt modelId="{FCECFC97-C35E-4D35-B037-46F363F5B6A0}" type="parTrans" cxnId="{93CEAFAA-BAE5-4A40-B35B-30A9AFAF2E1E}">
      <dgm:prSet/>
      <dgm:spPr/>
      <dgm:t>
        <a:bodyPr/>
        <a:lstStyle/>
        <a:p>
          <a:endParaRPr lang="en-US"/>
        </a:p>
      </dgm:t>
    </dgm:pt>
    <dgm:pt modelId="{86440036-1AEB-4FCF-9991-615FD3F45302}" type="sibTrans" cxnId="{93CEAFAA-BAE5-4A40-B35B-30A9AFAF2E1E}">
      <dgm:prSet/>
      <dgm:spPr/>
      <dgm:t>
        <a:bodyPr/>
        <a:lstStyle/>
        <a:p>
          <a:endParaRPr lang="en-US"/>
        </a:p>
      </dgm:t>
    </dgm:pt>
    <dgm:pt modelId="{8CC23229-41D9-4C93-A1F9-31921988066C}">
      <dgm:prSet/>
      <dgm:spPr/>
      <dgm:t>
        <a:bodyPr/>
        <a:lstStyle/>
        <a:p>
          <a:r>
            <a:rPr lang="en-US" dirty="0"/>
            <a:t>Elbow </a:t>
          </a:r>
          <a:r>
            <a:rPr lang="en-US" dirty="0" err="1"/>
            <a:t>mwthod</a:t>
          </a:r>
          <a:r>
            <a:rPr lang="en-US" dirty="0"/>
            <a:t> for optimal clusters</a:t>
          </a:r>
        </a:p>
      </dgm:t>
    </dgm:pt>
    <dgm:pt modelId="{F1AFEC97-900B-4537-80AF-69869332A993}" type="parTrans" cxnId="{A65E0EC5-27FF-4563-8C23-731280DACD28}">
      <dgm:prSet/>
      <dgm:spPr/>
      <dgm:t>
        <a:bodyPr/>
        <a:lstStyle/>
        <a:p>
          <a:endParaRPr lang="en-US"/>
        </a:p>
      </dgm:t>
    </dgm:pt>
    <dgm:pt modelId="{757226A2-3DCF-4360-BA57-6AB8DACFAB1B}" type="sibTrans" cxnId="{A65E0EC5-27FF-4563-8C23-731280DACD28}">
      <dgm:prSet/>
      <dgm:spPr/>
      <dgm:t>
        <a:bodyPr/>
        <a:lstStyle/>
        <a:p>
          <a:endParaRPr lang="en-US"/>
        </a:p>
      </dgm:t>
    </dgm:pt>
    <dgm:pt modelId="{BAB09C89-9D34-4A4E-B511-C224839721BB}">
      <dgm:prSet/>
      <dgm:spPr/>
      <dgm:t>
        <a:bodyPr/>
        <a:lstStyle/>
        <a:p>
          <a:r>
            <a:rPr lang="en-US" dirty="0"/>
            <a:t>+1 indicates that the sample is far from neighboring cluster. </a:t>
          </a:r>
        </a:p>
      </dgm:t>
    </dgm:pt>
    <dgm:pt modelId="{367C476B-C85B-4471-9745-75C18B1A0958}" type="parTrans" cxnId="{7F3F2C60-E20F-45D0-B392-4EC13D7E0171}">
      <dgm:prSet/>
      <dgm:spPr/>
      <dgm:t>
        <a:bodyPr/>
        <a:lstStyle/>
        <a:p>
          <a:endParaRPr lang="en-US"/>
        </a:p>
      </dgm:t>
    </dgm:pt>
    <dgm:pt modelId="{1EC60C5D-355B-47D7-9B2B-3A50B2F0BE88}" type="sibTrans" cxnId="{7F3F2C60-E20F-45D0-B392-4EC13D7E0171}">
      <dgm:prSet/>
      <dgm:spPr/>
      <dgm:t>
        <a:bodyPr/>
        <a:lstStyle/>
        <a:p>
          <a:endParaRPr lang="en-US"/>
        </a:p>
      </dgm:t>
    </dgm:pt>
    <dgm:pt modelId="{CF3EEFFA-391A-42A1-A688-35B8A01DBCC9}">
      <dgm:prSet/>
      <dgm:spPr/>
      <dgm:t>
        <a:bodyPr/>
        <a:lstStyle/>
        <a:p>
          <a:r>
            <a:rPr lang="en-US"/>
            <a:t>0 indicates sample is on very close to decision boundary, and -1 indicates sample is assigned to wrong cluster.</a:t>
          </a:r>
        </a:p>
      </dgm:t>
    </dgm:pt>
    <dgm:pt modelId="{C804172D-E05F-4CF5-AA0C-338B00ABF6B2}" type="parTrans" cxnId="{257B9EC9-6F42-46E7-9272-0287BE74C345}">
      <dgm:prSet/>
      <dgm:spPr/>
      <dgm:t>
        <a:bodyPr/>
        <a:lstStyle/>
        <a:p>
          <a:endParaRPr lang="en-US"/>
        </a:p>
      </dgm:t>
    </dgm:pt>
    <dgm:pt modelId="{F85AE218-523D-4FDD-863A-5E71F8581C46}" type="sibTrans" cxnId="{257B9EC9-6F42-46E7-9272-0287BE74C345}">
      <dgm:prSet/>
      <dgm:spPr/>
      <dgm:t>
        <a:bodyPr/>
        <a:lstStyle/>
        <a:p>
          <a:endParaRPr lang="en-US"/>
        </a:p>
      </dgm:t>
    </dgm:pt>
    <dgm:pt modelId="{6584621D-4C2D-1640-B0BA-08892E61B562}" type="pres">
      <dgm:prSet presAssocID="{929C9157-48AB-4F88-AE88-F2681E37A1DA}" presName="Name0" presStyleCnt="0">
        <dgm:presLayoutVars>
          <dgm:dir/>
          <dgm:resizeHandles val="exact"/>
        </dgm:presLayoutVars>
      </dgm:prSet>
      <dgm:spPr/>
    </dgm:pt>
    <dgm:pt modelId="{3A82AB39-79D4-5943-8420-8B2D1C87BF6C}" type="pres">
      <dgm:prSet presAssocID="{A61E1BB7-4EFD-4B63-814E-27E07290AAD4}" presName="node" presStyleLbl="node1" presStyleIdx="0" presStyleCnt="7">
        <dgm:presLayoutVars>
          <dgm:bulletEnabled val="1"/>
        </dgm:presLayoutVars>
      </dgm:prSet>
      <dgm:spPr/>
    </dgm:pt>
    <dgm:pt modelId="{473C320F-E653-A044-9E06-A557BAAF3260}" type="pres">
      <dgm:prSet presAssocID="{E2784160-9AA0-4A14-BE83-E8223DA3E056}" presName="sibTrans" presStyleLbl="sibTrans1D1" presStyleIdx="0" presStyleCnt="6"/>
      <dgm:spPr/>
    </dgm:pt>
    <dgm:pt modelId="{B22AC5E9-7480-8140-A762-E7DEDC2A1804}" type="pres">
      <dgm:prSet presAssocID="{E2784160-9AA0-4A14-BE83-E8223DA3E056}" presName="connectorText" presStyleLbl="sibTrans1D1" presStyleIdx="0" presStyleCnt="6"/>
      <dgm:spPr/>
    </dgm:pt>
    <dgm:pt modelId="{85169758-343B-084A-857F-4A972BF4EF10}" type="pres">
      <dgm:prSet presAssocID="{F43221EA-9D25-4DF9-8713-6898A74B3994}" presName="node" presStyleLbl="node1" presStyleIdx="1" presStyleCnt="7">
        <dgm:presLayoutVars>
          <dgm:bulletEnabled val="1"/>
        </dgm:presLayoutVars>
      </dgm:prSet>
      <dgm:spPr/>
    </dgm:pt>
    <dgm:pt modelId="{9B01E846-2B85-DA46-BBEF-A12425988C6F}" type="pres">
      <dgm:prSet presAssocID="{AAC0B043-3965-4590-B467-E2B472D02E2D}" presName="sibTrans" presStyleLbl="sibTrans1D1" presStyleIdx="1" presStyleCnt="6"/>
      <dgm:spPr/>
    </dgm:pt>
    <dgm:pt modelId="{A66A42FD-E344-B64B-953F-AB5251E8A57B}" type="pres">
      <dgm:prSet presAssocID="{AAC0B043-3965-4590-B467-E2B472D02E2D}" presName="connectorText" presStyleLbl="sibTrans1D1" presStyleIdx="1" presStyleCnt="6"/>
      <dgm:spPr/>
    </dgm:pt>
    <dgm:pt modelId="{68E2E130-DBC9-6E40-9BE7-EFCDE8D675C3}" type="pres">
      <dgm:prSet presAssocID="{EBFFFD06-3A00-4613-9EA0-75BBA81F9A19}" presName="node" presStyleLbl="node1" presStyleIdx="2" presStyleCnt="7">
        <dgm:presLayoutVars>
          <dgm:bulletEnabled val="1"/>
        </dgm:presLayoutVars>
      </dgm:prSet>
      <dgm:spPr/>
    </dgm:pt>
    <dgm:pt modelId="{8D628845-288C-EA49-A771-50220BDB31D2}" type="pres">
      <dgm:prSet presAssocID="{90D4B482-E703-4E24-AB56-379851C39A06}" presName="sibTrans" presStyleLbl="sibTrans1D1" presStyleIdx="2" presStyleCnt="6"/>
      <dgm:spPr/>
    </dgm:pt>
    <dgm:pt modelId="{DB3A1B27-53D4-4843-86DF-A1582AF4035E}" type="pres">
      <dgm:prSet presAssocID="{90D4B482-E703-4E24-AB56-379851C39A06}" presName="connectorText" presStyleLbl="sibTrans1D1" presStyleIdx="2" presStyleCnt="6"/>
      <dgm:spPr/>
    </dgm:pt>
    <dgm:pt modelId="{8409025A-A710-DD44-8CD7-7F264776FE39}" type="pres">
      <dgm:prSet presAssocID="{11FF2CE1-0A7E-4AB5-93D1-0613014BAEBF}" presName="node" presStyleLbl="node1" presStyleIdx="3" presStyleCnt="7">
        <dgm:presLayoutVars>
          <dgm:bulletEnabled val="1"/>
        </dgm:presLayoutVars>
      </dgm:prSet>
      <dgm:spPr/>
    </dgm:pt>
    <dgm:pt modelId="{5977D492-8A6A-D64D-AC04-C44FE282B3EE}" type="pres">
      <dgm:prSet presAssocID="{86440036-1AEB-4FCF-9991-615FD3F45302}" presName="sibTrans" presStyleLbl="sibTrans1D1" presStyleIdx="3" presStyleCnt="6"/>
      <dgm:spPr/>
    </dgm:pt>
    <dgm:pt modelId="{6FD00A15-93CC-8C4B-BDF0-B076DC93672D}" type="pres">
      <dgm:prSet presAssocID="{86440036-1AEB-4FCF-9991-615FD3F45302}" presName="connectorText" presStyleLbl="sibTrans1D1" presStyleIdx="3" presStyleCnt="6"/>
      <dgm:spPr/>
    </dgm:pt>
    <dgm:pt modelId="{DF2314A3-C5B8-8245-92E9-2E1AEBA220E6}" type="pres">
      <dgm:prSet presAssocID="{8CC23229-41D9-4C93-A1F9-31921988066C}" presName="node" presStyleLbl="node1" presStyleIdx="4" presStyleCnt="7" custLinFactNeighborX="-79" custLinFactNeighborY="6172">
        <dgm:presLayoutVars>
          <dgm:bulletEnabled val="1"/>
        </dgm:presLayoutVars>
      </dgm:prSet>
      <dgm:spPr/>
    </dgm:pt>
    <dgm:pt modelId="{8DFF76A1-3648-174D-939B-CB73B7FC4B04}" type="pres">
      <dgm:prSet presAssocID="{757226A2-3DCF-4360-BA57-6AB8DACFAB1B}" presName="sibTrans" presStyleLbl="sibTrans1D1" presStyleIdx="4" presStyleCnt="6"/>
      <dgm:spPr/>
    </dgm:pt>
    <dgm:pt modelId="{B9865C20-740E-4246-8987-1137A2950F99}" type="pres">
      <dgm:prSet presAssocID="{757226A2-3DCF-4360-BA57-6AB8DACFAB1B}" presName="connectorText" presStyleLbl="sibTrans1D1" presStyleIdx="4" presStyleCnt="6"/>
      <dgm:spPr/>
    </dgm:pt>
    <dgm:pt modelId="{707B9641-5691-2046-B5CB-E371083B5789}" type="pres">
      <dgm:prSet presAssocID="{BAB09C89-9D34-4A4E-B511-C224839721BB}" presName="node" presStyleLbl="node1" presStyleIdx="5" presStyleCnt="7">
        <dgm:presLayoutVars>
          <dgm:bulletEnabled val="1"/>
        </dgm:presLayoutVars>
      </dgm:prSet>
      <dgm:spPr/>
    </dgm:pt>
    <dgm:pt modelId="{B5F082DE-C3B8-4A4F-B59A-B6C2C8337487}" type="pres">
      <dgm:prSet presAssocID="{1EC60C5D-355B-47D7-9B2B-3A50B2F0BE88}" presName="sibTrans" presStyleLbl="sibTrans1D1" presStyleIdx="5" presStyleCnt="6"/>
      <dgm:spPr/>
    </dgm:pt>
    <dgm:pt modelId="{A88389C4-5758-8F40-A10B-C304325BF50B}" type="pres">
      <dgm:prSet presAssocID="{1EC60C5D-355B-47D7-9B2B-3A50B2F0BE88}" presName="connectorText" presStyleLbl="sibTrans1D1" presStyleIdx="5" presStyleCnt="6"/>
      <dgm:spPr/>
    </dgm:pt>
    <dgm:pt modelId="{8CD6AC38-10E9-5043-98A3-E01954F2E5A9}" type="pres">
      <dgm:prSet presAssocID="{CF3EEFFA-391A-42A1-A688-35B8A01DBCC9}" presName="node" presStyleLbl="node1" presStyleIdx="6" presStyleCnt="7">
        <dgm:presLayoutVars>
          <dgm:bulletEnabled val="1"/>
        </dgm:presLayoutVars>
      </dgm:prSet>
      <dgm:spPr/>
    </dgm:pt>
  </dgm:ptLst>
  <dgm:cxnLst>
    <dgm:cxn modelId="{59D63603-1DA5-6E4D-9F67-B6FE3128C272}" type="presOf" srcId="{E2784160-9AA0-4A14-BE83-E8223DA3E056}" destId="{B22AC5E9-7480-8140-A762-E7DEDC2A1804}" srcOrd="1" destOrd="0" presId="urn:microsoft.com/office/officeart/2016/7/layout/RepeatingBendingProcessNew"/>
    <dgm:cxn modelId="{BE2C220B-CC34-8345-B646-803047A2A21E}" type="presOf" srcId="{86440036-1AEB-4FCF-9991-615FD3F45302}" destId="{6FD00A15-93CC-8C4B-BDF0-B076DC93672D}" srcOrd="1" destOrd="0" presId="urn:microsoft.com/office/officeart/2016/7/layout/RepeatingBendingProcessNew"/>
    <dgm:cxn modelId="{642E7A11-9D21-C84C-BBE1-18B894659766}" type="presOf" srcId="{E2784160-9AA0-4A14-BE83-E8223DA3E056}" destId="{473C320F-E653-A044-9E06-A557BAAF3260}" srcOrd="0" destOrd="0" presId="urn:microsoft.com/office/officeart/2016/7/layout/RepeatingBendingProcessNew"/>
    <dgm:cxn modelId="{E9FBCD1D-EEFA-3B4E-8345-C3D044065BE5}" type="presOf" srcId="{86440036-1AEB-4FCF-9991-615FD3F45302}" destId="{5977D492-8A6A-D64D-AC04-C44FE282B3EE}" srcOrd="0" destOrd="0" presId="urn:microsoft.com/office/officeart/2016/7/layout/RepeatingBendingProcessNew"/>
    <dgm:cxn modelId="{F704583E-A2F5-F64C-8B53-5505A495915A}" type="presOf" srcId="{EBFFFD06-3A00-4613-9EA0-75BBA81F9A19}" destId="{68E2E130-DBC9-6E40-9BE7-EFCDE8D675C3}" srcOrd="0" destOrd="0" presId="urn:microsoft.com/office/officeart/2016/7/layout/RepeatingBendingProcessNew"/>
    <dgm:cxn modelId="{4776FB4A-14DB-914C-8827-01572291ECEB}" type="presOf" srcId="{F43221EA-9D25-4DF9-8713-6898A74B3994}" destId="{85169758-343B-084A-857F-4A972BF4EF10}" srcOrd="0" destOrd="0" presId="urn:microsoft.com/office/officeart/2016/7/layout/RepeatingBendingProcessNew"/>
    <dgm:cxn modelId="{85DC3956-F07B-EE4F-85E4-9B2890B56688}" type="presOf" srcId="{A61E1BB7-4EFD-4B63-814E-27E07290AAD4}" destId="{3A82AB39-79D4-5943-8420-8B2D1C87BF6C}" srcOrd="0" destOrd="0" presId="urn:microsoft.com/office/officeart/2016/7/layout/RepeatingBendingProcessNew"/>
    <dgm:cxn modelId="{7F3F2C60-E20F-45D0-B392-4EC13D7E0171}" srcId="{929C9157-48AB-4F88-AE88-F2681E37A1DA}" destId="{BAB09C89-9D34-4A4E-B511-C224839721BB}" srcOrd="5" destOrd="0" parTransId="{367C476B-C85B-4471-9745-75C18B1A0958}" sibTransId="{1EC60C5D-355B-47D7-9B2B-3A50B2F0BE88}"/>
    <dgm:cxn modelId="{BE22AA69-1D14-9A40-AC93-C68D2C5CA5F2}" type="presOf" srcId="{11FF2CE1-0A7E-4AB5-93D1-0613014BAEBF}" destId="{8409025A-A710-DD44-8CD7-7F264776FE39}" srcOrd="0" destOrd="0" presId="urn:microsoft.com/office/officeart/2016/7/layout/RepeatingBendingProcessNew"/>
    <dgm:cxn modelId="{BE54B669-398B-FF4D-9F8A-5A9EA4F2508B}" type="presOf" srcId="{929C9157-48AB-4F88-AE88-F2681E37A1DA}" destId="{6584621D-4C2D-1640-B0BA-08892E61B562}" srcOrd="0" destOrd="0" presId="urn:microsoft.com/office/officeart/2016/7/layout/RepeatingBendingProcessNew"/>
    <dgm:cxn modelId="{A03AC773-FB87-4A43-B51D-D7E2FCADB2B9}" srcId="{929C9157-48AB-4F88-AE88-F2681E37A1DA}" destId="{A61E1BB7-4EFD-4B63-814E-27E07290AAD4}" srcOrd="0" destOrd="0" parTransId="{0738B3DE-344A-4DCC-A82E-04FE0EB9CB4B}" sibTransId="{E2784160-9AA0-4A14-BE83-E8223DA3E056}"/>
    <dgm:cxn modelId="{0A46DB8D-10EC-EB40-BE70-5F499B6CBEF4}" type="presOf" srcId="{8CC23229-41D9-4C93-A1F9-31921988066C}" destId="{DF2314A3-C5B8-8245-92E9-2E1AEBA220E6}" srcOrd="0" destOrd="0" presId="urn:microsoft.com/office/officeart/2016/7/layout/RepeatingBendingProcessNew"/>
    <dgm:cxn modelId="{541C659A-43E7-8A42-95A7-51F6EBC08E70}" type="presOf" srcId="{1EC60C5D-355B-47D7-9B2B-3A50B2F0BE88}" destId="{B5F082DE-C3B8-4A4F-B59A-B6C2C8337487}" srcOrd="0" destOrd="0" presId="urn:microsoft.com/office/officeart/2016/7/layout/RepeatingBendingProcessNew"/>
    <dgm:cxn modelId="{7991919C-13E5-A447-B55F-4A6BEF714BA4}" type="presOf" srcId="{90D4B482-E703-4E24-AB56-379851C39A06}" destId="{8D628845-288C-EA49-A771-50220BDB31D2}" srcOrd="0" destOrd="0" presId="urn:microsoft.com/office/officeart/2016/7/layout/RepeatingBendingProcessNew"/>
    <dgm:cxn modelId="{33127E9E-72C3-4C18-A871-32A34541992C}" srcId="{929C9157-48AB-4F88-AE88-F2681E37A1DA}" destId="{EBFFFD06-3A00-4613-9EA0-75BBA81F9A19}" srcOrd="2" destOrd="0" parTransId="{947AB669-CD95-46DD-9A3C-4F6416AD7442}" sibTransId="{90D4B482-E703-4E24-AB56-379851C39A06}"/>
    <dgm:cxn modelId="{93CEAFAA-BAE5-4A40-B35B-30A9AFAF2E1E}" srcId="{929C9157-48AB-4F88-AE88-F2681E37A1DA}" destId="{11FF2CE1-0A7E-4AB5-93D1-0613014BAEBF}" srcOrd="3" destOrd="0" parTransId="{FCECFC97-C35E-4D35-B037-46F363F5B6A0}" sibTransId="{86440036-1AEB-4FCF-9991-615FD3F45302}"/>
    <dgm:cxn modelId="{4AB867BB-D77C-DF46-BA61-674931C703C7}" type="presOf" srcId="{757226A2-3DCF-4360-BA57-6AB8DACFAB1B}" destId="{8DFF76A1-3648-174D-939B-CB73B7FC4B04}" srcOrd="0" destOrd="0" presId="urn:microsoft.com/office/officeart/2016/7/layout/RepeatingBendingProcessNew"/>
    <dgm:cxn modelId="{9AE46FC4-3BC8-EF49-81B2-64E82C995B28}" type="presOf" srcId="{AAC0B043-3965-4590-B467-E2B472D02E2D}" destId="{9B01E846-2B85-DA46-BBEF-A12425988C6F}" srcOrd="0" destOrd="0" presId="urn:microsoft.com/office/officeart/2016/7/layout/RepeatingBendingProcessNew"/>
    <dgm:cxn modelId="{A65E0EC5-27FF-4563-8C23-731280DACD28}" srcId="{929C9157-48AB-4F88-AE88-F2681E37A1DA}" destId="{8CC23229-41D9-4C93-A1F9-31921988066C}" srcOrd="4" destOrd="0" parTransId="{F1AFEC97-900B-4537-80AF-69869332A993}" sibTransId="{757226A2-3DCF-4360-BA57-6AB8DACFAB1B}"/>
    <dgm:cxn modelId="{5AE3DCC8-E573-8542-9070-7FDF110EF8C4}" type="presOf" srcId="{757226A2-3DCF-4360-BA57-6AB8DACFAB1B}" destId="{B9865C20-740E-4246-8987-1137A2950F99}" srcOrd="1" destOrd="0" presId="urn:microsoft.com/office/officeart/2016/7/layout/RepeatingBendingProcessNew"/>
    <dgm:cxn modelId="{257B9EC9-6F42-46E7-9272-0287BE74C345}" srcId="{929C9157-48AB-4F88-AE88-F2681E37A1DA}" destId="{CF3EEFFA-391A-42A1-A688-35B8A01DBCC9}" srcOrd="6" destOrd="0" parTransId="{C804172D-E05F-4CF5-AA0C-338B00ABF6B2}" sibTransId="{F85AE218-523D-4FDD-863A-5E71F8581C46}"/>
    <dgm:cxn modelId="{A4CC20D5-5D3B-A642-93AF-DAE967534408}" type="presOf" srcId="{90D4B482-E703-4E24-AB56-379851C39A06}" destId="{DB3A1B27-53D4-4843-86DF-A1582AF4035E}" srcOrd="1" destOrd="0" presId="urn:microsoft.com/office/officeart/2016/7/layout/RepeatingBendingProcessNew"/>
    <dgm:cxn modelId="{4AB321D5-33C6-486C-9539-E8637713A1D9}" srcId="{929C9157-48AB-4F88-AE88-F2681E37A1DA}" destId="{F43221EA-9D25-4DF9-8713-6898A74B3994}" srcOrd="1" destOrd="0" parTransId="{BFCD4D06-C269-46B7-8260-03A681AD4F00}" sibTransId="{AAC0B043-3965-4590-B467-E2B472D02E2D}"/>
    <dgm:cxn modelId="{695C77E5-DF5E-1F48-A20D-EFF17BF82034}" type="presOf" srcId="{CF3EEFFA-391A-42A1-A688-35B8A01DBCC9}" destId="{8CD6AC38-10E9-5043-98A3-E01954F2E5A9}" srcOrd="0" destOrd="0" presId="urn:microsoft.com/office/officeart/2016/7/layout/RepeatingBendingProcessNew"/>
    <dgm:cxn modelId="{E973E2E7-7A1D-8147-93A3-12943B083C40}" type="presOf" srcId="{1EC60C5D-355B-47D7-9B2B-3A50B2F0BE88}" destId="{A88389C4-5758-8F40-A10B-C304325BF50B}" srcOrd="1" destOrd="0" presId="urn:microsoft.com/office/officeart/2016/7/layout/RepeatingBendingProcessNew"/>
    <dgm:cxn modelId="{A40BF9EE-8134-3743-B8BD-A8D15280F69E}" type="presOf" srcId="{AAC0B043-3965-4590-B467-E2B472D02E2D}" destId="{A66A42FD-E344-B64B-953F-AB5251E8A57B}" srcOrd="1" destOrd="0" presId="urn:microsoft.com/office/officeart/2016/7/layout/RepeatingBendingProcessNew"/>
    <dgm:cxn modelId="{C24A79F0-36AC-ED44-BBFB-F3E422C68F85}" type="presOf" srcId="{BAB09C89-9D34-4A4E-B511-C224839721BB}" destId="{707B9641-5691-2046-B5CB-E371083B5789}" srcOrd="0" destOrd="0" presId="urn:microsoft.com/office/officeart/2016/7/layout/RepeatingBendingProcessNew"/>
    <dgm:cxn modelId="{3E0DF819-2C31-AB43-9C38-60927FDF4852}" type="presParOf" srcId="{6584621D-4C2D-1640-B0BA-08892E61B562}" destId="{3A82AB39-79D4-5943-8420-8B2D1C87BF6C}" srcOrd="0" destOrd="0" presId="urn:microsoft.com/office/officeart/2016/7/layout/RepeatingBendingProcessNew"/>
    <dgm:cxn modelId="{4E03C043-1C03-F84A-BEDF-2B7B405EC5F1}" type="presParOf" srcId="{6584621D-4C2D-1640-B0BA-08892E61B562}" destId="{473C320F-E653-A044-9E06-A557BAAF3260}" srcOrd="1" destOrd="0" presId="urn:microsoft.com/office/officeart/2016/7/layout/RepeatingBendingProcessNew"/>
    <dgm:cxn modelId="{3F40C198-DC34-5540-9446-7851AFA0AA71}" type="presParOf" srcId="{473C320F-E653-A044-9E06-A557BAAF3260}" destId="{B22AC5E9-7480-8140-A762-E7DEDC2A1804}" srcOrd="0" destOrd="0" presId="urn:microsoft.com/office/officeart/2016/7/layout/RepeatingBendingProcessNew"/>
    <dgm:cxn modelId="{05BC916F-FAB7-3145-B41A-C1025C9F928F}" type="presParOf" srcId="{6584621D-4C2D-1640-B0BA-08892E61B562}" destId="{85169758-343B-084A-857F-4A972BF4EF10}" srcOrd="2" destOrd="0" presId="urn:microsoft.com/office/officeart/2016/7/layout/RepeatingBendingProcessNew"/>
    <dgm:cxn modelId="{6BA10FB0-7360-E54F-BA7E-56C6BB25AFE6}" type="presParOf" srcId="{6584621D-4C2D-1640-B0BA-08892E61B562}" destId="{9B01E846-2B85-DA46-BBEF-A12425988C6F}" srcOrd="3" destOrd="0" presId="urn:microsoft.com/office/officeart/2016/7/layout/RepeatingBendingProcessNew"/>
    <dgm:cxn modelId="{E539ACC6-8AB0-D746-ABD9-8F3D4319446D}" type="presParOf" srcId="{9B01E846-2B85-DA46-BBEF-A12425988C6F}" destId="{A66A42FD-E344-B64B-953F-AB5251E8A57B}" srcOrd="0" destOrd="0" presId="urn:microsoft.com/office/officeart/2016/7/layout/RepeatingBendingProcessNew"/>
    <dgm:cxn modelId="{53E05F43-464B-3643-B764-6513AE385C3B}" type="presParOf" srcId="{6584621D-4C2D-1640-B0BA-08892E61B562}" destId="{68E2E130-DBC9-6E40-9BE7-EFCDE8D675C3}" srcOrd="4" destOrd="0" presId="urn:microsoft.com/office/officeart/2016/7/layout/RepeatingBendingProcessNew"/>
    <dgm:cxn modelId="{BDD50492-779A-1A44-B1F7-5F380D1E88C5}" type="presParOf" srcId="{6584621D-4C2D-1640-B0BA-08892E61B562}" destId="{8D628845-288C-EA49-A771-50220BDB31D2}" srcOrd="5" destOrd="0" presId="urn:microsoft.com/office/officeart/2016/7/layout/RepeatingBendingProcessNew"/>
    <dgm:cxn modelId="{E4E97B83-4B5F-6D47-9588-62726CDFCBEF}" type="presParOf" srcId="{8D628845-288C-EA49-A771-50220BDB31D2}" destId="{DB3A1B27-53D4-4843-86DF-A1582AF4035E}" srcOrd="0" destOrd="0" presId="urn:microsoft.com/office/officeart/2016/7/layout/RepeatingBendingProcessNew"/>
    <dgm:cxn modelId="{A1509128-C917-4547-AEB1-43ABCE54F7E6}" type="presParOf" srcId="{6584621D-4C2D-1640-B0BA-08892E61B562}" destId="{8409025A-A710-DD44-8CD7-7F264776FE39}" srcOrd="6" destOrd="0" presId="urn:microsoft.com/office/officeart/2016/7/layout/RepeatingBendingProcessNew"/>
    <dgm:cxn modelId="{A15B4CB2-5637-0043-AF82-65CAA9A009A5}" type="presParOf" srcId="{6584621D-4C2D-1640-B0BA-08892E61B562}" destId="{5977D492-8A6A-D64D-AC04-C44FE282B3EE}" srcOrd="7" destOrd="0" presId="urn:microsoft.com/office/officeart/2016/7/layout/RepeatingBendingProcessNew"/>
    <dgm:cxn modelId="{E5F92A47-87F6-6C4F-9017-5355028633EE}" type="presParOf" srcId="{5977D492-8A6A-D64D-AC04-C44FE282B3EE}" destId="{6FD00A15-93CC-8C4B-BDF0-B076DC93672D}" srcOrd="0" destOrd="0" presId="urn:microsoft.com/office/officeart/2016/7/layout/RepeatingBendingProcessNew"/>
    <dgm:cxn modelId="{8F6187F1-DB8E-A647-9A67-1BA8BC5AF2BF}" type="presParOf" srcId="{6584621D-4C2D-1640-B0BA-08892E61B562}" destId="{DF2314A3-C5B8-8245-92E9-2E1AEBA220E6}" srcOrd="8" destOrd="0" presId="urn:microsoft.com/office/officeart/2016/7/layout/RepeatingBendingProcessNew"/>
    <dgm:cxn modelId="{D9CE29C0-88C3-164E-9B2F-4F9831A9DB13}" type="presParOf" srcId="{6584621D-4C2D-1640-B0BA-08892E61B562}" destId="{8DFF76A1-3648-174D-939B-CB73B7FC4B04}" srcOrd="9" destOrd="0" presId="urn:microsoft.com/office/officeart/2016/7/layout/RepeatingBendingProcessNew"/>
    <dgm:cxn modelId="{6ABD7E63-BD26-EE44-A9C9-70A25D2E844D}" type="presParOf" srcId="{8DFF76A1-3648-174D-939B-CB73B7FC4B04}" destId="{B9865C20-740E-4246-8987-1137A2950F99}" srcOrd="0" destOrd="0" presId="urn:microsoft.com/office/officeart/2016/7/layout/RepeatingBendingProcessNew"/>
    <dgm:cxn modelId="{5486D539-CD12-4A4C-8B83-44C563A0C997}" type="presParOf" srcId="{6584621D-4C2D-1640-B0BA-08892E61B562}" destId="{707B9641-5691-2046-B5CB-E371083B5789}" srcOrd="10" destOrd="0" presId="urn:microsoft.com/office/officeart/2016/7/layout/RepeatingBendingProcessNew"/>
    <dgm:cxn modelId="{2E5E1791-ED68-D14B-A364-0220A456B439}" type="presParOf" srcId="{6584621D-4C2D-1640-B0BA-08892E61B562}" destId="{B5F082DE-C3B8-4A4F-B59A-B6C2C8337487}" srcOrd="11" destOrd="0" presId="urn:microsoft.com/office/officeart/2016/7/layout/RepeatingBendingProcessNew"/>
    <dgm:cxn modelId="{81A51FA3-8B5E-F441-BADD-A8EA20FE32E8}" type="presParOf" srcId="{B5F082DE-C3B8-4A4F-B59A-B6C2C8337487}" destId="{A88389C4-5758-8F40-A10B-C304325BF50B}" srcOrd="0" destOrd="0" presId="urn:microsoft.com/office/officeart/2016/7/layout/RepeatingBendingProcessNew"/>
    <dgm:cxn modelId="{02760254-13BC-D343-9175-AC659FBCDE29}" type="presParOf" srcId="{6584621D-4C2D-1640-B0BA-08892E61B562}" destId="{8CD6AC38-10E9-5043-98A3-E01954F2E5A9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88F56-76C7-4169-9C11-651375AFABC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ECAE82-26F3-4E6E-80BA-9E4D524B8B23}">
      <dgm:prSet/>
      <dgm:spPr/>
      <dgm:t>
        <a:bodyPr/>
        <a:lstStyle/>
        <a:p>
          <a:r>
            <a:rPr lang="en-US"/>
            <a:t>Removing all categorical variable and using K means silhouette method the optimal no of clusters are k=5 where the data point is near to +1.</a:t>
          </a:r>
        </a:p>
      </dgm:t>
    </dgm:pt>
    <dgm:pt modelId="{E4C388F0-A6D7-447D-844E-4483A37DB77D}" type="parTrans" cxnId="{2887512E-2F61-42A5-9877-495C80C28180}">
      <dgm:prSet/>
      <dgm:spPr/>
      <dgm:t>
        <a:bodyPr/>
        <a:lstStyle/>
        <a:p>
          <a:endParaRPr lang="en-US"/>
        </a:p>
      </dgm:t>
    </dgm:pt>
    <dgm:pt modelId="{767CA006-3891-4CD9-BA6D-9929DD3A0F9F}" type="sibTrans" cxnId="{2887512E-2F61-42A5-9877-495C80C28180}">
      <dgm:prSet/>
      <dgm:spPr/>
      <dgm:t>
        <a:bodyPr/>
        <a:lstStyle/>
        <a:p>
          <a:endParaRPr lang="en-US"/>
        </a:p>
      </dgm:t>
    </dgm:pt>
    <dgm:pt modelId="{9C68BC50-CFFF-4B07-B5CE-C7EF33B750C0}">
      <dgm:prSet/>
      <dgm:spPr/>
      <dgm:t>
        <a:bodyPr/>
        <a:lstStyle/>
        <a:p>
          <a:r>
            <a:rPr lang="en-IN" b="0" i="0" dirty="0"/>
            <a:t>In this the elbow method analysis is used to choose an optimal value for </a:t>
          </a:r>
          <a:r>
            <a:rPr lang="en-IN" b="0" i="0" dirty="0" err="1"/>
            <a:t>n_clusters</a:t>
          </a:r>
          <a:r>
            <a:rPr lang="en-IN" b="0" i="0" dirty="0"/>
            <a:t>. Where we have found the optimal number of clusters formed are 5.</a:t>
          </a:r>
          <a:endParaRPr lang="en-US" dirty="0"/>
        </a:p>
      </dgm:t>
    </dgm:pt>
    <dgm:pt modelId="{40F3ECBB-2D7E-4BF1-A346-C7B6A9D173F2}" type="parTrans" cxnId="{858A2253-8F6C-4C79-8105-93049FA317E2}">
      <dgm:prSet/>
      <dgm:spPr/>
      <dgm:t>
        <a:bodyPr/>
        <a:lstStyle/>
        <a:p>
          <a:endParaRPr lang="en-US"/>
        </a:p>
      </dgm:t>
    </dgm:pt>
    <dgm:pt modelId="{914D2BB9-2B13-4B90-9544-20973FB4CBA8}" type="sibTrans" cxnId="{858A2253-8F6C-4C79-8105-93049FA317E2}">
      <dgm:prSet/>
      <dgm:spPr/>
      <dgm:t>
        <a:bodyPr/>
        <a:lstStyle/>
        <a:p>
          <a:endParaRPr lang="en-US"/>
        </a:p>
      </dgm:t>
    </dgm:pt>
    <dgm:pt modelId="{E74662E4-0C3B-4187-8853-483F5C26436A}">
      <dgm:prSet/>
      <dgm:spPr/>
      <dgm:t>
        <a:bodyPr/>
        <a:lstStyle/>
        <a:p>
          <a:r>
            <a:rPr lang="en-US" dirty="0"/>
            <a:t>cluster 2,3 are below 0  which are near to the decision boundary </a:t>
          </a:r>
        </a:p>
      </dgm:t>
    </dgm:pt>
    <dgm:pt modelId="{6D5C04BC-663A-4BB6-B7B1-6B15AF25AF1C}" type="parTrans" cxnId="{0B5F32D7-33F8-493B-9BB9-5A521520FD42}">
      <dgm:prSet/>
      <dgm:spPr/>
      <dgm:t>
        <a:bodyPr/>
        <a:lstStyle/>
        <a:p>
          <a:endParaRPr lang="en-US"/>
        </a:p>
      </dgm:t>
    </dgm:pt>
    <dgm:pt modelId="{DC895EA1-6BCA-457B-B7CB-02CA252B4A31}" type="sibTrans" cxnId="{0B5F32D7-33F8-493B-9BB9-5A521520FD42}">
      <dgm:prSet/>
      <dgm:spPr/>
      <dgm:t>
        <a:bodyPr/>
        <a:lstStyle/>
        <a:p>
          <a:endParaRPr lang="en-US"/>
        </a:p>
      </dgm:t>
    </dgm:pt>
    <dgm:pt modelId="{D03B4285-4507-4E99-9C6E-7DD70BFC3EA6}">
      <dgm:prSet/>
      <dgm:spPr/>
      <dgm:t>
        <a:bodyPr/>
        <a:lstStyle/>
        <a:p>
          <a:r>
            <a:rPr lang="en-US" dirty="0"/>
            <a:t>Other clusters 1,,4,5 are away from the neighboring clusters.</a:t>
          </a:r>
        </a:p>
      </dgm:t>
    </dgm:pt>
    <dgm:pt modelId="{EE0E1783-104B-4D18-911B-55ABE578BF2E}" type="parTrans" cxnId="{7C6C6F05-295E-401E-9087-5C37A71CA2FE}">
      <dgm:prSet/>
      <dgm:spPr/>
      <dgm:t>
        <a:bodyPr/>
        <a:lstStyle/>
        <a:p>
          <a:endParaRPr lang="en-US"/>
        </a:p>
      </dgm:t>
    </dgm:pt>
    <dgm:pt modelId="{D193BB81-1C91-410C-9F85-E3977A8E091A}" type="sibTrans" cxnId="{7C6C6F05-295E-401E-9087-5C37A71CA2FE}">
      <dgm:prSet/>
      <dgm:spPr/>
      <dgm:t>
        <a:bodyPr/>
        <a:lstStyle/>
        <a:p>
          <a:endParaRPr lang="en-US"/>
        </a:p>
      </dgm:t>
    </dgm:pt>
    <dgm:pt modelId="{BD9787B7-9359-0E46-BC8C-A9ECEFDE1814}" type="pres">
      <dgm:prSet presAssocID="{49288F56-76C7-4169-9C11-651375AFABC4}" presName="Name0" presStyleCnt="0">
        <dgm:presLayoutVars>
          <dgm:dir/>
          <dgm:animLvl val="lvl"/>
          <dgm:resizeHandles val="exact"/>
        </dgm:presLayoutVars>
      </dgm:prSet>
      <dgm:spPr/>
    </dgm:pt>
    <dgm:pt modelId="{63163332-A222-F34E-8E14-643CEB4FCEC6}" type="pres">
      <dgm:prSet presAssocID="{D03B4285-4507-4E99-9C6E-7DD70BFC3EA6}" presName="boxAndChildren" presStyleCnt="0"/>
      <dgm:spPr/>
    </dgm:pt>
    <dgm:pt modelId="{728D218B-27EF-184B-A0C6-BE4347B0A55A}" type="pres">
      <dgm:prSet presAssocID="{D03B4285-4507-4E99-9C6E-7DD70BFC3EA6}" presName="parentTextBox" presStyleLbl="node1" presStyleIdx="0" presStyleCnt="4"/>
      <dgm:spPr/>
    </dgm:pt>
    <dgm:pt modelId="{B86DD285-555C-BD41-84C7-4E91FD716BE9}" type="pres">
      <dgm:prSet presAssocID="{DC895EA1-6BCA-457B-B7CB-02CA252B4A31}" presName="sp" presStyleCnt="0"/>
      <dgm:spPr/>
    </dgm:pt>
    <dgm:pt modelId="{8466C03D-13C1-4E42-99EC-C9353DCC76B7}" type="pres">
      <dgm:prSet presAssocID="{E74662E4-0C3B-4187-8853-483F5C26436A}" presName="arrowAndChildren" presStyleCnt="0"/>
      <dgm:spPr/>
    </dgm:pt>
    <dgm:pt modelId="{076695FC-1D4E-9943-9651-0BC760C3E5C1}" type="pres">
      <dgm:prSet presAssocID="{E74662E4-0C3B-4187-8853-483F5C26436A}" presName="parentTextArrow" presStyleLbl="node1" presStyleIdx="1" presStyleCnt="4"/>
      <dgm:spPr/>
    </dgm:pt>
    <dgm:pt modelId="{6428EF1B-A40D-B048-AF16-9E60DA1EBDA7}" type="pres">
      <dgm:prSet presAssocID="{914D2BB9-2B13-4B90-9544-20973FB4CBA8}" presName="sp" presStyleCnt="0"/>
      <dgm:spPr/>
    </dgm:pt>
    <dgm:pt modelId="{AA5784E4-333E-4B4A-AB14-E5620C810614}" type="pres">
      <dgm:prSet presAssocID="{9C68BC50-CFFF-4B07-B5CE-C7EF33B750C0}" presName="arrowAndChildren" presStyleCnt="0"/>
      <dgm:spPr/>
    </dgm:pt>
    <dgm:pt modelId="{53F8C9A2-5CC8-7F44-8A74-F188F304A8A1}" type="pres">
      <dgm:prSet presAssocID="{9C68BC50-CFFF-4B07-B5CE-C7EF33B750C0}" presName="parentTextArrow" presStyleLbl="node1" presStyleIdx="2" presStyleCnt="4"/>
      <dgm:spPr/>
    </dgm:pt>
    <dgm:pt modelId="{164EAEB6-D8B6-214D-B8ED-18864BCC9950}" type="pres">
      <dgm:prSet presAssocID="{767CA006-3891-4CD9-BA6D-9929DD3A0F9F}" presName="sp" presStyleCnt="0"/>
      <dgm:spPr/>
    </dgm:pt>
    <dgm:pt modelId="{00C3C981-A0AE-ED47-8018-30D2AA4B8637}" type="pres">
      <dgm:prSet presAssocID="{B6ECAE82-26F3-4E6E-80BA-9E4D524B8B23}" presName="arrowAndChildren" presStyleCnt="0"/>
      <dgm:spPr/>
    </dgm:pt>
    <dgm:pt modelId="{AAA706AE-8B8C-2147-A611-CA5C1B67FB5D}" type="pres">
      <dgm:prSet presAssocID="{B6ECAE82-26F3-4E6E-80BA-9E4D524B8B23}" presName="parentTextArrow" presStyleLbl="node1" presStyleIdx="3" presStyleCnt="4"/>
      <dgm:spPr/>
    </dgm:pt>
  </dgm:ptLst>
  <dgm:cxnLst>
    <dgm:cxn modelId="{7C6C6F05-295E-401E-9087-5C37A71CA2FE}" srcId="{49288F56-76C7-4169-9C11-651375AFABC4}" destId="{D03B4285-4507-4E99-9C6E-7DD70BFC3EA6}" srcOrd="3" destOrd="0" parTransId="{EE0E1783-104B-4D18-911B-55ABE578BF2E}" sibTransId="{D193BB81-1C91-410C-9F85-E3977A8E091A}"/>
    <dgm:cxn modelId="{42627F07-15BD-5C43-8E5F-C3C70CB4DE9A}" type="presOf" srcId="{D03B4285-4507-4E99-9C6E-7DD70BFC3EA6}" destId="{728D218B-27EF-184B-A0C6-BE4347B0A55A}" srcOrd="0" destOrd="0" presId="urn:microsoft.com/office/officeart/2005/8/layout/process4"/>
    <dgm:cxn modelId="{660A3A1E-F63C-9D40-B2D1-8454D53455C0}" type="presOf" srcId="{E74662E4-0C3B-4187-8853-483F5C26436A}" destId="{076695FC-1D4E-9943-9651-0BC760C3E5C1}" srcOrd="0" destOrd="0" presId="urn:microsoft.com/office/officeart/2005/8/layout/process4"/>
    <dgm:cxn modelId="{2887512E-2F61-42A5-9877-495C80C28180}" srcId="{49288F56-76C7-4169-9C11-651375AFABC4}" destId="{B6ECAE82-26F3-4E6E-80BA-9E4D524B8B23}" srcOrd="0" destOrd="0" parTransId="{E4C388F0-A6D7-447D-844E-4483A37DB77D}" sibTransId="{767CA006-3891-4CD9-BA6D-9929DD3A0F9F}"/>
    <dgm:cxn modelId="{858A2253-8F6C-4C79-8105-93049FA317E2}" srcId="{49288F56-76C7-4169-9C11-651375AFABC4}" destId="{9C68BC50-CFFF-4B07-B5CE-C7EF33B750C0}" srcOrd="1" destOrd="0" parTransId="{40F3ECBB-2D7E-4BF1-A346-C7B6A9D173F2}" sibTransId="{914D2BB9-2B13-4B90-9544-20973FB4CBA8}"/>
    <dgm:cxn modelId="{C23A9254-560C-5D4A-B864-7F4F6F03A686}" type="presOf" srcId="{49288F56-76C7-4169-9C11-651375AFABC4}" destId="{BD9787B7-9359-0E46-BC8C-A9ECEFDE1814}" srcOrd="0" destOrd="0" presId="urn:microsoft.com/office/officeart/2005/8/layout/process4"/>
    <dgm:cxn modelId="{DC3AABC6-D7F4-914E-BBB3-30F80CC2E915}" type="presOf" srcId="{B6ECAE82-26F3-4E6E-80BA-9E4D524B8B23}" destId="{AAA706AE-8B8C-2147-A611-CA5C1B67FB5D}" srcOrd="0" destOrd="0" presId="urn:microsoft.com/office/officeart/2005/8/layout/process4"/>
    <dgm:cxn modelId="{FD7A38C8-622B-9248-B171-98FE0D378FCB}" type="presOf" srcId="{9C68BC50-CFFF-4B07-B5CE-C7EF33B750C0}" destId="{53F8C9A2-5CC8-7F44-8A74-F188F304A8A1}" srcOrd="0" destOrd="0" presId="urn:microsoft.com/office/officeart/2005/8/layout/process4"/>
    <dgm:cxn modelId="{0B5F32D7-33F8-493B-9BB9-5A521520FD42}" srcId="{49288F56-76C7-4169-9C11-651375AFABC4}" destId="{E74662E4-0C3B-4187-8853-483F5C26436A}" srcOrd="2" destOrd="0" parTransId="{6D5C04BC-663A-4BB6-B7B1-6B15AF25AF1C}" sibTransId="{DC895EA1-6BCA-457B-B7CB-02CA252B4A31}"/>
    <dgm:cxn modelId="{CCBC0B8A-5165-AB45-92CE-4315754B138C}" type="presParOf" srcId="{BD9787B7-9359-0E46-BC8C-A9ECEFDE1814}" destId="{63163332-A222-F34E-8E14-643CEB4FCEC6}" srcOrd="0" destOrd="0" presId="urn:microsoft.com/office/officeart/2005/8/layout/process4"/>
    <dgm:cxn modelId="{32B12C99-0191-4D42-BC1B-6414C840F9C8}" type="presParOf" srcId="{63163332-A222-F34E-8E14-643CEB4FCEC6}" destId="{728D218B-27EF-184B-A0C6-BE4347B0A55A}" srcOrd="0" destOrd="0" presId="urn:microsoft.com/office/officeart/2005/8/layout/process4"/>
    <dgm:cxn modelId="{4F6C94D4-7D11-A444-A6ED-2E9422353740}" type="presParOf" srcId="{BD9787B7-9359-0E46-BC8C-A9ECEFDE1814}" destId="{B86DD285-555C-BD41-84C7-4E91FD716BE9}" srcOrd="1" destOrd="0" presId="urn:microsoft.com/office/officeart/2005/8/layout/process4"/>
    <dgm:cxn modelId="{7DADCE9A-1F4F-0141-98D2-24220A0A6416}" type="presParOf" srcId="{BD9787B7-9359-0E46-BC8C-A9ECEFDE1814}" destId="{8466C03D-13C1-4E42-99EC-C9353DCC76B7}" srcOrd="2" destOrd="0" presId="urn:microsoft.com/office/officeart/2005/8/layout/process4"/>
    <dgm:cxn modelId="{09B7BC27-A4D9-844B-B82C-576336E74A6D}" type="presParOf" srcId="{8466C03D-13C1-4E42-99EC-C9353DCC76B7}" destId="{076695FC-1D4E-9943-9651-0BC760C3E5C1}" srcOrd="0" destOrd="0" presId="urn:microsoft.com/office/officeart/2005/8/layout/process4"/>
    <dgm:cxn modelId="{9AEFE2F6-E1EC-E74D-B663-D253D7E092EE}" type="presParOf" srcId="{BD9787B7-9359-0E46-BC8C-A9ECEFDE1814}" destId="{6428EF1B-A40D-B048-AF16-9E60DA1EBDA7}" srcOrd="3" destOrd="0" presId="urn:microsoft.com/office/officeart/2005/8/layout/process4"/>
    <dgm:cxn modelId="{9064D56F-DC61-CE4C-BEC6-3514544DE08E}" type="presParOf" srcId="{BD9787B7-9359-0E46-BC8C-A9ECEFDE1814}" destId="{AA5784E4-333E-4B4A-AB14-E5620C810614}" srcOrd="4" destOrd="0" presId="urn:microsoft.com/office/officeart/2005/8/layout/process4"/>
    <dgm:cxn modelId="{EFA5831B-BB8D-B64E-874E-123555666FD0}" type="presParOf" srcId="{AA5784E4-333E-4B4A-AB14-E5620C810614}" destId="{53F8C9A2-5CC8-7F44-8A74-F188F304A8A1}" srcOrd="0" destOrd="0" presId="urn:microsoft.com/office/officeart/2005/8/layout/process4"/>
    <dgm:cxn modelId="{9F21A765-D2A0-6944-BB32-8B4A5551B701}" type="presParOf" srcId="{BD9787B7-9359-0E46-BC8C-A9ECEFDE1814}" destId="{164EAEB6-D8B6-214D-B8ED-18864BCC9950}" srcOrd="5" destOrd="0" presId="urn:microsoft.com/office/officeart/2005/8/layout/process4"/>
    <dgm:cxn modelId="{F543F82F-3816-274F-A384-3256859AD16F}" type="presParOf" srcId="{BD9787B7-9359-0E46-BC8C-A9ECEFDE1814}" destId="{00C3C981-A0AE-ED47-8018-30D2AA4B8637}" srcOrd="6" destOrd="0" presId="urn:microsoft.com/office/officeart/2005/8/layout/process4"/>
    <dgm:cxn modelId="{E6CEC7DE-DBB5-F042-8DD8-91B70152D04B}" type="presParOf" srcId="{00C3C981-A0AE-ED47-8018-30D2AA4B8637}" destId="{AAA706AE-8B8C-2147-A611-CA5C1B67FB5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0D2119-2890-4D54-9A24-2ED1D8B077D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0BC21D-6122-4ED3-8CD8-F705FC30CBB5}">
      <dgm:prSet/>
      <dgm:spPr/>
      <dgm:t>
        <a:bodyPr/>
        <a:lstStyle/>
        <a:p>
          <a:r>
            <a:rPr lang="en-US" dirty="0"/>
            <a:t>K means elbow method the optimal no of clusters are k=5</a:t>
          </a:r>
        </a:p>
      </dgm:t>
    </dgm:pt>
    <dgm:pt modelId="{553D4FCE-E82C-4AA2-9B2A-3223E827F425}" type="parTrans" cxnId="{2FE06BD9-0F43-457A-A27E-E81C07CA47A1}">
      <dgm:prSet/>
      <dgm:spPr/>
      <dgm:t>
        <a:bodyPr/>
        <a:lstStyle/>
        <a:p>
          <a:endParaRPr lang="en-US"/>
        </a:p>
      </dgm:t>
    </dgm:pt>
    <dgm:pt modelId="{DCD6F048-EA68-4E7C-8EDF-7C11355798D0}" type="sibTrans" cxnId="{2FE06BD9-0F43-457A-A27E-E81C07CA47A1}">
      <dgm:prSet/>
      <dgm:spPr/>
      <dgm:t>
        <a:bodyPr/>
        <a:lstStyle/>
        <a:p>
          <a:endParaRPr lang="en-US"/>
        </a:p>
      </dgm:t>
    </dgm:pt>
    <dgm:pt modelId="{2293F67D-9EF4-46AE-BCD2-68B51FB70173}">
      <dgm:prSet/>
      <dgm:spPr/>
      <dgm:t>
        <a:bodyPr/>
        <a:lstStyle/>
        <a:p>
          <a:r>
            <a:rPr lang="en-GB" dirty="0"/>
            <a:t>Conclusion:
Overall, the k means clustering analysis showed that there are  cluster2 and 3 within the </a:t>
          </a:r>
          <a:r>
            <a:rPr lang="en-GB" dirty="0" err="1"/>
            <a:t>winequality</a:t>
          </a:r>
          <a:r>
            <a:rPr lang="en-GB" dirty="0"/>
            <a:t> dataset, with the primary differences being alcohol content and pH levels. These findings could potentially be used to inform the production and marketing of different types of wine.</a:t>
          </a:r>
          <a:endParaRPr lang="en-US" dirty="0"/>
        </a:p>
      </dgm:t>
    </dgm:pt>
    <dgm:pt modelId="{2A330B50-930F-42A2-8B8E-37060AE304BC}" type="parTrans" cxnId="{A8F02BBC-1C1A-464B-9E99-0A686409394F}">
      <dgm:prSet/>
      <dgm:spPr/>
      <dgm:t>
        <a:bodyPr/>
        <a:lstStyle/>
        <a:p>
          <a:endParaRPr lang="en-US"/>
        </a:p>
      </dgm:t>
    </dgm:pt>
    <dgm:pt modelId="{1ABCEFE2-EB43-4C66-8E73-0DEE9FE52F1A}" type="sibTrans" cxnId="{A8F02BBC-1C1A-464B-9E99-0A686409394F}">
      <dgm:prSet/>
      <dgm:spPr/>
      <dgm:t>
        <a:bodyPr/>
        <a:lstStyle/>
        <a:p>
          <a:endParaRPr lang="en-US"/>
        </a:p>
      </dgm:t>
    </dgm:pt>
    <dgm:pt modelId="{C94EFA12-633F-44D3-99F8-BA8936F9CF8F}">
      <dgm:prSet/>
      <dgm:spPr/>
      <dgm:t>
        <a:bodyPr/>
        <a:lstStyle/>
        <a:p>
          <a:r>
            <a:rPr lang="en-US" dirty="0"/>
            <a:t>Ph and alcohol in cluster 2 and 3 is more and cluster 1 and 4 is less per unit</a:t>
          </a:r>
        </a:p>
        <a:p>
          <a:r>
            <a:rPr lang="en-US" dirty="0"/>
            <a:t>Sulphates content is more in cluster 1 and 3 and less 5 and 4</a:t>
          </a:r>
        </a:p>
      </dgm:t>
    </dgm:pt>
    <dgm:pt modelId="{E14DB2FC-5CBE-441A-B72F-487400071AA8}" type="parTrans" cxnId="{8884D7D0-5BAF-4D73-AE64-82EF0A271E7C}">
      <dgm:prSet/>
      <dgm:spPr/>
      <dgm:t>
        <a:bodyPr/>
        <a:lstStyle/>
        <a:p>
          <a:endParaRPr lang="en-US"/>
        </a:p>
      </dgm:t>
    </dgm:pt>
    <dgm:pt modelId="{E67057B2-C8A7-4908-83D2-4F0B1EF61463}" type="sibTrans" cxnId="{8884D7D0-5BAF-4D73-AE64-82EF0A271E7C}">
      <dgm:prSet/>
      <dgm:spPr/>
      <dgm:t>
        <a:bodyPr/>
        <a:lstStyle/>
        <a:p>
          <a:endParaRPr lang="en-US"/>
        </a:p>
      </dgm:t>
    </dgm:pt>
    <dgm:pt modelId="{57EE48DF-7C51-E345-85F3-4D00B4528B33}" type="pres">
      <dgm:prSet presAssocID="{790D2119-2890-4D54-9A24-2ED1D8B077D7}" presName="outerComposite" presStyleCnt="0">
        <dgm:presLayoutVars>
          <dgm:chMax val="5"/>
          <dgm:dir/>
          <dgm:resizeHandles val="exact"/>
        </dgm:presLayoutVars>
      </dgm:prSet>
      <dgm:spPr/>
    </dgm:pt>
    <dgm:pt modelId="{3916C7D9-DB80-E64F-81E4-05758122C87B}" type="pres">
      <dgm:prSet presAssocID="{790D2119-2890-4D54-9A24-2ED1D8B077D7}" presName="dummyMaxCanvas" presStyleCnt="0">
        <dgm:presLayoutVars/>
      </dgm:prSet>
      <dgm:spPr/>
    </dgm:pt>
    <dgm:pt modelId="{27224085-3C3D-8041-B6C1-CBD5EE511CB0}" type="pres">
      <dgm:prSet presAssocID="{790D2119-2890-4D54-9A24-2ED1D8B077D7}" presName="ThreeNodes_1" presStyleLbl="node1" presStyleIdx="0" presStyleCnt="3">
        <dgm:presLayoutVars>
          <dgm:bulletEnabled val="1"/>
        </dgm:presLayoutVars>
      </dgm:prSet>
      <dgm:spPr/>
    </dgm:pt>
    <dgm:pt modelId="{94DFDA34-6D61-E543-9860-8AC115231DE1}" type="pres">
      <dgm:prSet presAssocID="{790D2119-2890-4D54-9A24-2ED1D8B077D7}" presName="ThreeNodes_2" presStyleLbl="node1" presStyleIdx="1" presStyleCnt="3">
        <dgm:presLayoutVars>
          <dgm:bulletEnabled val="1"/>
        </dgm:presLayoutVars>
      </dgm:prSet>
      <dgm:spPr/>
    </dgm:pt>
    <dgm:pt modelId="{F7951DFB-D485-9A4D-96D0-7071D0592926}" type="pres">
      <dgm:prSet presAssocID="{790D2119-2890-4D54-9A24-2ED1D8B077D7}" presName="ThreeNodes_3" presStyleLbl="node1" presStyleIdx="2" presStyleCnt="3">
        <dgm:presLayoutVars>
          <dgm:bulletEnabled val="1"/>
        </dgm:presLayoutVars>
      </dgm:prSet>
      <dgm:spPr/>
    </dgm:pt>
    <dgm:pt modelId="{F6AB3CDB-6AD6-F940-9D2E-2F671718FCA6}" type="pres">
      <dgm:prSet presAssocID="{790D2119-2890-4D54-9A24-2ED1D8B077D7}" presName="ThreeConn_1-2" presStyleLbl="fgAccFollowNode1" presStyleIdx="0" presStyleCnt="2">
        <dgm:presLayoutVars>
          <dgm:bulletEnabled val="1"/>
        </dgm:presLayoutVars>
      </dgm:prSet>
      <dgm:spPr/>
    </dgm:pt>
    <dgm:pt modelId="{CCF496B0-AEE1-AC41-8E90-D85CFBE4AB4B}" type="pres">
      <dgm:prSet presAssocID="{790D2119-2890-4D54-9A24-2ED1D8B077D7}" presName="ThreeConn_2-3" presStyleLbl="fgAccFollowNode1" presStyleIdx="1" presStyleCnt="2">
        <dgm:presLayoutVars>
          <dgm:bulletEnabled val="1"/>
        </dgm:presLayoutVars>
      </dgm:prSet>
      <dgm:spPr/>
    </dgm:pt>
    <dgm:pt modelId="{36425C5F-8073-4549-AB91-0DA9B85BBBF6}" type="pres">
      <dgm:prSet presAssocID="{790D2119-2890-4D54-9A24-2ED1D8B077D7}" presName="ThreeNodes_1_text" presStyleLbl="node1" presStyleIdx="2" presStyleCnt="3">
        <dgm:presLayoutVars>
          <dgm:bulletEnabled val="1"/>
        </dgm:presLayoutVars>
      </dgm:prSet>
      <dgm:spPr/>
    </dgm:pt>
    <dgm:pt modelId="{253039C0-BDD3-7844-B309-22F4222163F8}" type="pres">
      <dgm:prSet presAssocID="{790D2119-2890-4D54-9A24-2ED1D8B077D7}" presName="ThreeNodes_2_text" presStyleLbl="node1" presStyleIdx="2" presStyleCnt="3">
        <dgm:presLayoutVars>
          <dgm:bulletEnabled val="1"/>
        </dgm:presLayoutVars>
      </dgm:prSet>
      <dgm:spPr/>
    </dgm:pt>
    <dgm:pt modelId="{8D5560BC-22CF-7A45-9B90-4CE0956E8CE2}" type="pres">
      <dgm:prSet presAssocID="{790D2119-2890-4D54-9A24-2ED1D8B077D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289000-79FF-1E4E-B3CF-1B876582AA6A}" type="presOf" srcId="{A00BC21D-6122-4ED3-8CD8-F705FC30CBB5}" destId="{27224085-3C3D-8041-B6C1-CBD5EE511CB0}" srcOrd="0" destOrd="0" presId="urn:microsoft.com/office/officeart/2005/8/layout/vProcess5"/>
    <dgm:cxn modelId="{65231F36-E871-4D46-9214-27CC88D21066}" type="presOf" srcId="{1ABCEFE2-EB43-4C66-8E73-0DEE9FE52F1A}" destId="{CCF496B0-AEE1-AC41-8E90-D85CFBE4AB4B}" srcOrd="0" destOrd="0" presId="urn:microsoft.com/office/officeart/2005/8/layout/vProcess5"/>
    <dgm:cxn modelId="{43AD5374-0EA6-5046-9010-3BB071118614}" type="presOf" srcId="{2293F67D-9EF4-46AE-BCD2-68B51FB70173}" destId="{253039C0-BDD3-7844-B309-22F4222163F8}" srcOrd="1" destOrd="0" presId="urn:microsoft.com/office/officeart/2005/8/layout/vProcess5"/>
    <dgm:cxn modelId="{93914F78-4D96-3747-9F4C-5E77FBBBE8A6}" type="presOf" srcId="{790D2119-2890-4D54-9A24-2ED1D8B077D7}" destId="{57EE48DF-7C51-E345-85F3-4D00B4528B33}" srcOrd="0" destOrd="0" presId="urn:microsoft.com/office/officeart/2005/8/layout/vProcess5"/>
    <dgm:cxn modelId="{15C0AF82-E7D8-2D45-AAA0-EEB08622D6CF}" type="presOf" srcId="{A00BC21D-6122-4ED3-8CD8-F705FC30CBB5}" destId="{36425C5F-8073-4549-AB91-0DA9B85BBBF6}" srcOrd="1" destOrd="0" presId="urn:microsoft.com/office/officeart/2005/8/layout/vProcess5"/>
    <dgm:cxn modelId="{54A95BA2-9251-D241-9DA1-314524C5292F}" type="presOf" srcId="{DCD6F048-EA68-4E7C-8EDF-7C11355798D0}" destId="{F6AB3CDB-6AD6-F940-9D2E-2F671718FCA6}" srcOrd="0" destOrd="0" presId="urn:microsoft.com/office/officeart/2005/8/layout/vProcess5"/>
    <dgm:cxn modelId="{C4F83BA4-C6E8-5142-B53C-ECFE68D6626B}" type="presOf" srcId="{C94EFA12-633F-44D3-99F8-BA8936F9CF8F}" destId="{F7951DFB-D485-9A4D-96D0-7071D0592926}" srcOrd="0" destOrd="0" presId="urn:microsoft.com/office/officeart/2005/8/layout/vProcess5"/>
    <dgm:cxn modelId="{A8F02BBC-1C1A-464B-9E99-0A686409394F}" srcId="{790D2119-2890-4D54-9A24-2ED1D8B077D7}" destId="{2293F67D-9EF4-46AE-BCD2-68B51FB70173}" srcOrd="1" destOrd="0" parTransId="{2A330B50-930F-42A2-8B8E-37060AE304BC}" sibTransId="{1ABCEFE2-EB43-4C66-8E73-0DEE9FE52F1A}"/>
    <dgm:cxn modelId="{DBC691D0-2BFB-AA48-89CC-799CC08BA02B}" type="presOf" srcId="{2293F67D-9EF4-46AE-BCD2-68B51FB70173}" destId="{94DFDA34-6D61-E543-9860-8AC115231DE1}" srcOrd="0" destOrd="0" presId="urn:microsoft.com/office/officeart/2005/8/layout/vProcess5"/>
    <dgm:cxn modelId="{8884D7D0-5BAF-4D73-AE64-82EF0A271E7C}" srcId="{790D2119-2890-4D54-9A24-2ED1D8B077D7}" destId="{C94EFA12-633F-44D3-99F8-BA8936F9CF8F}" srcOrd="2" destOrd="0" parTransId="{E14DB2FC-5CBE-441A-B72F-487400071AA8}" sibTransId="{E67057B2-C8A7-4908-83D2-4F0B1EF61463}"/>
    <dgm:cxn modelId="{2FE06BD9-0F43-457A-A27E-E81C07CA47A1}" srcId="{790D2119-2890-4D54-9A24-2ED1D8B077D7}" destId="{A00BC21D-6122-4ED3-8CD8-F705FC30CBB5}" srcOrd="0" destOrd="0" parTransId="{553D4FCE-E82C-4AA2-9B2A-3223E827F425}" sibTransId="{DCD6F048-EA68-4E7C-8EDF-7C11355798D0}"/>
    <dgm:cxn modelId="{F59120E7-B3C2-594D-BFB1-9B9B8FBC92AE}" type="presOf" srcId="{C94EFA12-633F-44D3-99F8-BA8936F9CF8F}" destId="{8D5560BC-22CF-7A45-9B90-4CE0956E8CE2}" srcOrd="1" destOrd="0" presId="urn:microsoft.com/office/officeart/2005/8/layout/vProcess5"/>
    <dgm:cxn modelId="{9EEFD9F1-1DCE-874D-A332-49495C09B14B}" type="presParOf" srcId="{57EE48DF-7C51-E345-85F3-4D00B4528B33}" destId="{3916C7D9-DB80-E64F-81E4-05758122C87B}" srcOrd="0" destOrd="0" presId="urn:microsoft.com/office/officeart/2005/8/layout/vProcess5"/>
    <dgm:cxn modelId="{822C6E93-98E8-B54D-846E-AC4A9DA81D99}" type="presParOf" srcId="{57EE48DF-7C51-E345-85F3-4D00B4528B33}" destId="{27224085-3C3D-8041-B6C1-CBD5EE511CB0}" srcOrd="1" destOrd="0" presId="urn:microsoft.com/office/officeart/2005/8/layout/vProcess5"/>
    <dgm:cxn modelId="{B379587C-C148-6C4C-8E40-69B6D0F0D65B}" type="presParOf" srcId="{57EE48DF-7C51-E345-85F3-4D00B4528B33}" destId="{94DFDA34-6D61-E543-9860-8AC115231DE1}" srcOrd="2" destOrd="0" presId="urn:microsoft.com/office/officeart/2005/8/layout/vProcess5"/>
    <dgm:cxn modelId="{1F5B4AD9-D5C2-A946-AC40-75584CDB01B2}" type="presParOf" srcId="{57EE48DF-7C51-E345-85F3-4D00B4528B33}" destId="{F7951DFB-D485-9A4D-96D0-7071D0592926}" srcOrd="3" destOrd="0" presId="urn:microsoft.com/office/officeart/2005/8/layout/vProcess5"/>
    <dgm:cxn modelId="{FC91197F-93D1-404E-BF51-0BE6898BE47D}" type="presParOf" srcId="{57EE48DF-7C51-E345-85F3-4D00B4528B33}" destId="{F6AB3CDB-6AD6-F940-9D2E-2F671718FCA6}" srcOrd="4" destOrd="0" presId="urn:microsoft.com/office/officeart/2005/8/layout/vProcess5"/>
    <dgm:cxn modelId="{A47FE395-7E30-5D4E-880B-DAB56452AAD1}" type="presParOf" srcId="{57EE48DF-7C51-E345-85F3-4D00B4528B33}" destId="{CCF496B0-AEE1-AC41-8E90-D85CFBE4AB4B}" srcOrd="5" destOrd="0" presId="urn:microsoft.com/office/officeart/2005/8/layout/vProcess5"/>
    <dgm:cxn modelId="{04CF18C4-87E0-8A4E-BB6D-55AB532249E4}" type="presParOf" srcId="{57EE48DF-7C51-E345-85F3-4D00B4528B33}" destId="{36425C5F-8073-4549-AB91-0DA9B85BBBF6}" srcOrd="6" destOrd="0" presId="urn:microsoft.com/office/officeart/2005/8/layout/vProcess5"/>
    <dgm:cxn modelId="{2E07CD20-23EA-FC41-A290-16A203FDA72B}" type="presParOf" srcId="{57EE48DF-7C51-E345-85F3-4D00B4528B33}" destId="{253039C0-BDD3-7844-B309-22F4222163F8}" srcOrd="7" destOrd="0" presId="urn:microsoft.com/office/officeart/2005/8/layout/vProcess5"/>
    <dgm:cxn modelId="{D769EE31-009C-B148-BB28-D93DB8E923C9}" type="presParOf" srcId="{57EE48DF-7C51-E345-85F3-4D00B4528B33}" destId="{8D5560BC-22CF-7A45-9B90-4CE0956E8CE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95174-65DD-9243-8357-6A1DC5109400}">
      <dsp:nvSpPr>
        <dsp:cNvPr id="0" name=""/>
        <dsp:cNvSpPr/>
      </dsp:nvSpPr>
      <dsp:spPr>
        <a:xfrm>
          <a:off x="0" y="94206"/>
          <a:ext cx="100583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data set (wine quality consists of 6497 obs. of 13 variables.</a:t>
          </a:r>
        </a:p>
      </dsp:txBody>
      <dsp:txXfrm>
        <a:off x="32967" y="127173"/>
        <a:ext cx="9992465" cy="609393"/>
      </dsp:txXfrm>
    </dsp:sp>
    <dsp:sp modelId="{EE7FFCBB-6A7E-D844-8B9F-C8FAF196630E}">
      <dsp:nvSpPr>
        <dsp:cNvPr id="0" name=""/>
        <dsp:cNvSpPr/>
      </dsp:nvSpPr>
      <dsp:spPr>
        <a:xfrm>
          <a:off x="0" y="818494"/>
          <a:ext cx="100583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Objective method used- K mean clustering.</a:t>
          </a:r>
        </a:p>
      </dsp:txBody>
      <dsp:txXfrm>
        <a:off x="32967" y="851461"/>
        <a:ext cx="9992465" cy="609393"/>
      </dsp:txXfrm>
    </dsp:sp>
    <dsp:sp modelId="{BEBE79C3-BE50-1E48-AEA5-3B6CAD4FB5FD}">
      <dsp:nvSpPr>
        <dsp:cNvPr id="0" name=""/>
        <dsp:cNvSpPr/>
      </dsp:nvSpPr>
      <dsp:spPr>
        <a:xfrm>
          <a:off x="0" y="1542781"/>
          <a:ext cx="100583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/>
            <a:t>What information is revealed by clustering?</a:t>
          </a:r>
          <a:endParaRPr lang="en-US" sz="1700" kern="1200"/>
        </a:p>
      </dsp:txBody>
      <dsp:txXfrm>
        <a:off x="32967" y="1575748"/>
        <a:ext cx="9992465" cy="609393"/>
      </dsp:txXfrm>
    </dsp:sp>
    <dsp:sp modelId="{9F45D5DB-37BE-8C49-950B-4D008C556740}">
      <dsp:nvSpPr>
        <dsp:cNvPr id="0" name=""/>
        <dsp:cNvSpPr/>
      </dsp:nvSpPr>
      <dsp:spPr>
        <a:xfrm>
          <a:off x="0" y="2267069"/>
          <a:ext cx="100583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How should the value for the number of clusters be chosen?</a:t>
          </a:r>
          <a:endParaRPr lang="en-US" sz="1700" kern="1200"/>
        </a:p>
      </dsp:txBody>
      <dsp:txXfrm>
        <a:off x="32967" y="2300036"/>
        <a:ext cx="9992465" cy="609393"/>
      </dsp:txXfrm>
    </dsp:sp>
    <dsp:sp modelId="{EC76E2FB-FF09-8045-9622-4A91A86E4D52}">
      <dsp:nvSpPr>
        <dsp:cNvPr id="0" name=""/>
        <dsp:cNvSpPr/>
      </dsp:nvSpPr>
      <dsp:spPr>
        <a:xfrm>
          <a:off x="0" y="2991356"/>
          <a:ext cx="100583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Select the best segmentation and describe the clusters. How would your segmentation help understand wine quality analysis?</a:t>
          </a:r>
          <a:endParaRPr lang="en-US" sz="1700" kern="1200" dirty="0"/>
        </a:p>
      </dsp:txBody>
      <dsp:txXfrm>
        <a:off x="32967" y="3024323"/>
        <a:ext cx="9992465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C320F-E653-A044-9E06-A557BAAF3260}">
      <dsp:nvSpPr>
        <dsp:cNvPr id="0" name=""/>
        <dsp:cNvSpPr/>
      </dsp:nvSpPr>
      <dsp:spPr>
        <a:xfrm>
          <a:off x="2143996" y="957645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1000899"/>
        <a:ext cx="24653" cy="4930"/>
      </dsp:txXfrm>
    </dsp:sp>
    <dsp:sp modelId="{3A82AB39-79D4-5943-8420-8B2D1C87BF6C}">
      <dsp:nvSpPr>
        <dsp:cNvPr id="0" name=""/>
        <dsp:cNvSpPr/>
      </dsp:nvSpPr>
      <dsp:spPr>
        <a:xfrm>
          <a:off x="2001" y="360226"/>
          <a:ext cx="2143794" cy="128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object method used for the dataset is K mean clustering as the dataset is large K means is usually used and relatively simple to use.</a:t>
          </a:r>
        </a:p>
      </dsp:txBody>
      <dsp:txXfrm>
        <a:off x="2001" y="360226"/>
        <a:ext cx="2143794" cy="1286276"/>
      </dsp:txXfrm>
    </dsp:sp>
    <dsp:sp modelId="{9B01E846-2B85-DA46-BBEF-A12425988C6F}">
      <dsp:nvSpPr>
        <dsp:cNvPr id="0" name=""/>
        <dsp:cNvSpPr/>
      </dsp:nvSpPr>
      <dsp:spPr>
        <a:xfrm>
          <a:off x="4780863" y="957645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1000899"/>
        <a:ext cx="24653" cy="4930"/>
      </dsp:txXfrm>
    </dsp:sp>
    <dsp:sp modelId="{85169758-343B-084A-857F-4A972BF4EF10}">
      <dsp:nvSpPr>
        <dsp:cNvPr id="0" name=""/>
        <dsp:cNvSpPr/>
      </dsp:nvSpPr>
      <dsp:spPr>
        <a:xfrm>
          <a:off x="2638868" y="360226"/>
          <a:ext cx="2143794" cy="128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Method used: elbow</a:t>
          </a:r>
        </a:p>
      </dsp:txBody>
      <dsp:txXfrm>
        <a:off x="2638868" y="360226"/>
        <a:ext cx="2143794" cy="1286276"/>
      </dsp:txXfrm>
    </dsp:sp>
    <dsp:sp modelId="{8D628845-288C-EA49-A771-50220BDB31D2}">
      <dsp:nvSpPr>
        <dsp:cNvPr id="0" name=""/>
        <dsp:cNvSpPr/>
      </dsp:nvSpPr>
      <dsp:spPr>
        <a:xfrm>
          <a:off x="7417731" y="957645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1000899"/>
        <a:ext cx="24653" cy="4930"/>
      </dsp:txXfrm>
    </dsp:sp>
    <dsp:sp modelId="{68E2E130-DBC9-6E40-9BE7-EFCDE8D675C3}">
      <dsp:nvSpPr>
        <dsp:cNvPr id="0" name=""/>
        <dsp:cNvSpPr/>
      </dsp:nvSpPr>
      <dsp:spPr>
        <a:xfrm>
          <a:off x="5275736" y="360226"/>
          <a:ext cx="2143794" cy="128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method is used for separation distance from each cluster.</a:t>
          </a:r>
        </a:p>
      </dsp:txBody>
      <dsp:txXfrm>
        <a:off x="5275736" y="360226"/>
        <a:ext cx="2143794" cy="1286276"/>
      </dsp:txXfrm>
    </dsp:sp>
    <dsp:sp modelId="{5977D492-8A6A-D64D-AC04-C44FE282B3EE}">
      <dsp:nvSpPr>
        <dsp:cNvPr id="0" name=""/>
        <dsp:cNvSpPr/>
      </dsp:nvSpPr>
      <dsp:spPr>
        <a:xfrm>
          <a:off x="1072205" y="1644703"/>
          <a:ext cx="7912296" cy="541861"/>
        </a:xfrm>
        <a:custGeom>
          <a:avLst/>
          <a:gdLst/>
          <a:ahLst/>
          <a:cxnLst/>
          <a:rect l="0" t="0" r="0" b="0"/>
          <a:pathLst>
            <a:path>
              <a:moveTo>
                <a:pt x="7912296" y="0"/>
              </a:moveTo>
              <a:lnTo>
                <a:pt x="7912296" y="288030"/>
              </a:lnTo>
              <a:lnTo>
                <a:pt x="0" y="288030"/>
              </a:lnTo>
              <a:lnTo>
                <a:pt x="0" y="54186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0028" y="1913169"/>
        <a:ext cx="396648" cy="4930"/>
      </dsp:txXfrm>
    </dsp:sp>
    <dsp:sp modelId="{8409025A-A710-DD44-8CD7-7F264776FE39}">
      <dsp:nvSpPr>
        <dsp:cNvPr id="0" name=""/>
        <dsp:cNvSpPr/>
      </dsp:nvSpPr>
      <dsp:spPr>
        <a:xfrm>
          <a:off x="7912603" y="360226"/>
          <a:ext cx="2143794" cy="128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measure has a range of (-1,1)</a:t>
          </a:r>
        </a:p>
      </dsp:txBody>
      <dsp:txXfrm>
        <a:off x="7912603" y="360226"/>
        <a:ext cx="2143794" cy="1286276"/>
      </dsp:txXfrm>
    </dsp:sp>
    <dsp:sp modelId="{8DFF76A1-3648-174D-939B-CB73B7FC4B04}">
      <dsp:nvSpPr>
        <dsp:cNvPr id="0" name=""/>
        <dsp:cNvSpPr/>
      </dsp:nvSpPr>
      <dsp:spPr>
        <a:xfrm>
          <a:off x="2142302" y="2736994"/>
          <a:ext cx="464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5109"/>
              </a:moveTo>
              <a:lnTo>
                <a:pt x="249183" y="125109"/>
              </a:lnTo>
              <a:lnTo>
                <a:pt x="249183" y="45720"/>
              </a:lnTo>
              <a:lnTo>
                <a:pt x="4641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1858" y="2780249"/>
        <a:ext cx="25054" cy="4930"/>
      </dsp:txXfrm>
    </dsp:sp>
    <dsp:sp modelId="{DF2314A3-C5B8-8245-92E9-2E1AEBA220E6}">
      <dsp:nvSpPr>
        <dsp:cNvPr id="0" name=""/>
        <dsp:cNvSpPr/>
      </dsp:nvSpPr>
      <dsp:spPr>
        <a:xfrm>
          <a:off x="307" y="2218965"/>
          <a:ext cx="2143794" cy="128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Elbow </a:t>
          </a:r>
          <a:r>
            <a:rPr lang="en-US" sz="1200" kern="1200" dirty="0" err="1"/>
            <a:t>mwthod</a:t>
          </a:r>
          <a:r>
            <a:rPr lang="en-US" sz="1200" kern="1200" dirty="0"/>
            <a:t> for optimal clusters</a:t>
          </a:r>
        </a:p>
      </dsp:txBody>
      <dsp:txXfrm>
        <a:off x="307" y="2218965"/>
        <a:ext cx="2143794" cy="1286276"/>
      </dsp:txXfrm>
    </dsp:sp>
    <dsp:sp modelId="{B5F082DE-C3B8-4A4F-B59A-B6C2C8337487}">
      <dsp:nvSpPr>
        <dsp:cNvPr id="0" name=""/>
        <dsp:cNvSpPr/>
      </dsp:nvSpPr>
      <dsp:spPr>
        <a:xfrm>
          <a:off x="4780863" y="2736994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2780249"/>
        <a:ext cx="24653" cy="4930"/>
      </dsp:txXfrm>
    </dsp:sp>
    <dsp:sp modelId="{707B9641-5691-2046-B5CB-E371083B5789}">
      <dsp:nvSpPr>
        <dsp:cNvPr id="0" name=""/>
        <dsp:cNvSpPr/>
      </dsp:nvSpPr>
      <dsp:spPr>
        <a:xfrm>
          <a:off x="2638868" y="2139576"/>
          <a:ext cx="2143794" cy="128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+1 indicates that the sample is far from neighboring cluster. </a:t>
          </a:r>
        </a:p>
      </dsp:txBody>
      <dsp:txXfrm>
        <a:off x="2638868" y="2139576"/>
        <a:ext cx="2143794" cy="1286276"/>
      </dsp:txXfrm>
    </dsp:sp>
    <dsp:sp modelId="{8CD6AC38-10E9-5043-98A3-E01954F2E5A9}">
      <dsp:nvSpPr>
        <dsp:cNvPr id="0" name=""/>
        <dsp:cNvSpPr/>
      </dsp:nvSpPr>
      <dsp:spPr>
        <a:xfrm>
          <a:off x="5275736" y="2139576"/>
          <a:ext cx="2143794" cy="128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0 indicates sample is on very close to decision boundary, and -1 indicates sample is assigned to wrong cluster.</a:t>
          </a:r>
        </a:p>
      </dsp:txBody>
      <dsp:txXfrm>
        <a:off x="5275736" y="2139576"/>
        <a:ext cx="2143794" cy="1286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D218B-27EF-184B-A0C6-BE4347B0A55A}">
      <dsp:nvSpPr>
        <dsp:cNvPr id="0" name=""/>
        <dsp:cNvSpPr/>
      </dsp:nvSpPr>
      <dsp:spPr>
        <a:xfrm>
          <a:off x="0" y="3105405"/>
          <a:ext cx="10058399" cy="6793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Other clusters 1,,4,5 are away from the neighboring clusters.</a:t>
          </a:r>
        </a:p>
      </dsp:txBody>
      <dsp:txXfrm>
        <a:off x="0" y="3105405"/>
        <a:ext cx="10058399" cy="679386"/>
      </dsp:txXfrm>
    </dsp:sp>
    <dsp:sp modelId="{076695FC-1D4E-9943-9651-0BC760C3E5C1}">
      <dsp:nvSpPr>
        <dsp:cNvPr id="0" name=""/>
        <dsp:cNvSpPr/>
      </dsp:nvSpPr>
      <dsp:spPr>
        <a:xfrm rot="10800000">
          <a:off x="0" y="2070699"/>
          <a:ext cx="10058399" cy="104489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 2,3 are below 0  which are near to the decision boundary </a:t>
          </a:r>
        </a:p>
      </dsp:txBody>
      <dsp:txXfrm rot="10800000">
        <a:off x="0" y="2070699"/>
        <a:ext cx="10058399" cy="678943"/>
      </dsp:txXfrm>
    </dsp:sp>
    <dsp:sp modelId="{53F8C9A2-5CC8-7F44-8A74-F188F304A8A1}">
      <dsp:nvSpPr>
        <dsp:cNvPr id="0" name=""/>
        <dsp:cNvSpPr/>
      </dsp:nvSpPr>
      <dsp:spPr>
        <a:xfrm rot="10800000">
          <a:off x="0" y="1035993"/>
          <a:ext cx="10058399" cy="104489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In this the elbow method analysis is used to choose an optimal value for </a:t>
          </a:r>
          <a:r>
            <a:rPr lang="en-IN" sz="1600" b="0" i="0" kern="1200" dirty="0" err="1"/>
            <a:t>n_clusters</a:t>
          </a:r>
          <a:r>
            <a:rPr lang="en-IN" sz="1600" b="0" i="0" kern="1200" dirty="0"/>
            <a:t>. Where we have found the optimal number of clusters formed are 5.</a:t>
          </a:r>
          <a:endParaRPr lang="en-US" sz="1600" kern="1200" dirty="0"/>
        </a:p>
      </dsp:txBody>
      <dsp:txXfrm rot="10800000">
        <a:off x="0" y="1035993"/>
        <a:ext cx="10058399" cy="678943"/>
      </dsp:txXfrm>
    </dsp:sp>
    <dsp:sp modelId="{AAA706AE-8B8C-2147-A611-CA5C1B67FB5D}">
      <dsp:nvSpPr>
        <dsp:cNvPr id="0" name=""/>
        <dsp:cNvSpPr/>
      </dsp:nvSpPr>
      <dsp:spPr>
        <a:xfrm rot="10800000">
          <a:off x="0" y="1287"/>
          <a:ext cx="10058399" cy="104489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Removing all categorical variable and using K means silhouette method the optimal no of clusters are k=5 where the data point is near to +1.</a:t>
          </a:r>
        </a:p>
      </dsp:txBody>
      <dsp:txXfrm rot="10800000">
        <a:off x="0" y="1287"/>
        <a:ext cx="10058399" cy="678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24085-3C3D-8041-B6C1-CBD5EE511CB0}">
      <dsp:nvSpPr>
        <dsp:cNvPr id="0" name=""/>
        <dsp:cNvSpPr/>
      </dsp:nvSpPr>
      <dsp:spPr>
        <a:xfrm>
          <a:off x="0" y="0"/>
          <a:ext cx="5873828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 means elbow method the optimal no of clusters are k=5</a:t>
          </a:r>
        </a:p>
      </dsp:txBody>
      <dsp:txXfrm>
        <a:off x="44385" y="44385"/>
        <a:ext cx="4238565" cy="1426657"/>
      </dsp:txXfrm>
    </dsp:sp>
    <dsp:sp modelId="{94DFDA34-6D61-E543-9860-8AC115231DE1}">
      <dsp:nvSpPr>
        <dsp:cNvPr id="0" name=""/>
        <dsp:cNvSpPr/>
      </dsp:nvSpPr>
      <dsp:spPr>
        <a:xfrm>
          <a:off x="518279" y="1767998"/>
          <a:ext cx="5873828" cy="1515427"/>
        </a:xfrm>
        <a:prstGeom prst="roundRect">
          <a:avLst>
            <a:gd name="adj" fmla="val 10000"/>
          </a:avLst>
        </a:prstGeom>
        <a:solidFill>
          <a:schemeClr val="accent2">
            <a:hueOff val="1499832"/>
            <a:satOff val="-5124"/>
            <a:lumOff val="-5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Conclusion:
Overall, the k means clustering analysis showed that there are  cluster2 and 3 within the </a:t>
          </a:r>
          <a:r>
            <a:rPr lang="en-GB" sz="1200" kern="1200" dirty="0" err="1"/>
            <a:t>winequality</a:t>
          </a:r>
          <a:r>
            <a:rPr lang="en-GB" sz="1200" kern="1200" dirty="0"/>
            <a:t> dataset, with the primary differences being alcohol content and pH levels. These findings could potentially be used to inform the production and marketing of different types of wine.</a:t>
          </a:r>
          <a:endParaRPr lang="en-US" sz="1200" kern="1200" dirty="0"/>
        </a:p>
      </dsp:txBody>
      <dsp:txXfrm>
        <a:off x="562664" y="1812383"/>
        <a:ext cx="4281752" cy="1426657"/>
      </dsp:txXfrm>
    </dsp:sp>
    <dsp:sp modelId="{F7951DFB-D485-9A4D-96D0-7071D0592926}">
      <dsp:nvSpPr>
        <dsp:cNvPr id="0" name=""/>
        <dsp:cNvSpPr/>
      </dsp:nvSpPr>
      <dsp:spPr>
        <a:xfrm>
          <a:off x="1036558" y="3535997"/>
          <a:ext cx="5873828" cy="1515427"/>
        </a:xfrm>
        <a:prstGeom prst="roundRect">
          <a:avLst>
            <a:gd name="adj" fmla="val 10000"/>
          </a:avLst>
        </a:prstGeom>
        <a:solidFill>
          <a:schemeClr val="accent2">
            <a:hueOff val="2999665"/>
            <a:satOff val="-10248"/>
            <a:lumOff val="-107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 and alcohol in cluster 2 and 3 is more and cluster 1 and 4 is less per unit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Sulphates content is more in cluster 1 and 3 and less 5 and 4</a:t>
          </a:r>
        </a:p>
      </dsp:txBody>
      <dsp:txXfrm>
        <a:off x="1080943" y="3580382"/>
        <a:ext cx="4281752" cy="1426657"/>
      </dsp:txXfrm>
    </dsp:sp>
    <dsp:sp modelId="{F6AB3CDB-6AD6-F940-9D2E-2F671718FCA6}">
      <dsp:nvSpPr>
        <dsp:cNvPr id="0" name=""/>
        <dsp:cNvSpPr/>
      </dsp:nvSpPr>
      <dsp:spPr>
        <a:xfrm>
          <a:off x="4888801" y="1149199"/>
          <a:ext cx="985027" cy="985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10432" y="1149199"/>
        <a:ext cx="541765" cy="741233"/>
      </dsp:txXfrm>
    </dsp:sp>
    <dsp:sp modelId="{CCF496B0-AEE1-AC41-8E90-D85CFBE4AB4B}">
      <dsp:nvSpPr>
        <dsp:cNvPr id="0" name=""/>
        <dsp:cNvSpPr/>
      </dsp:nvSpPr>
      <dsp:spPr>
        <a:xfrm>
          <a:off x="5407080" y="2907095"/>
          <a:ext cx="985027" cy="985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14442"/>
            <a:satOff val="-34951"/>
            <a:lumOff val="-316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14442"/>
              <a:satOff val="-34951"/>
              <a:lumOff val="-3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28711" y="2907095"/>
        <a:ext cx="541765" cy="741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8528-0A43-5E40-97A3-6C10F86739E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0876-91A7-1A43-8D8C-69CCA2EB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0876-91A7-1A43-8D8C-69CCA2EB9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0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8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6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3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8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E649C46-F162-438E-8584-9271648C7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75" name="Rectangle 66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39EAB-95D4-6721-4C13-CF07268E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Machine Learning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733CD-3730-7821-D906-0014F3757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Sai Supriya vengala</a:t>
            </a:r>
          </a:p>
        </p:txBody>
      </p:sp>
      <p:cxnSp>
        <p:nvCxnSpPr>
          <p:cNvPr id="76" name="Straight Connector 68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41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AA87-47F8-B7AA-4FD7-4E12AFE7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8726C37D-B8B8-3728-66AF-E50C146FF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43008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02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3572B-7CA0-84B6-C596-484460FA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Objective method </a:t>
            </a:r>
          </a:p>
        </p:txBody>
      </p:sp>
      <p:cxnSp>
        <p:nvCxnSpPr>
          <p:cNvPr id="35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F5012946-47AC-0CDC-1096-44C3A9A1C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55689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71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87B7C-3112-45B0-6F7E-E8900F22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Information after clustering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C3CC905-B40A-D5B3-4F5C-319783038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3156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17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0">
            <a:extLst>
              <a:ext uri="{FF2B5EF4-FFF2-40B4-BE49-F238E27FC236}">
                <a16:creationId xmlns:a16="http://schemas.microsoft.com/office/drawing/2014/main" id="{78D4FB25-7724-E4A4-415B-0EFD21EC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395" y="321129"/>
            <a:ext cx="9731829" cy="1597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Ph and </a:t>
            </a:r>
            <a:r>
              <a:rPr lang="en-US" dirty="0" err="1"/>
              <a:t>alcohol;in</a:t>
            </a:r>
            <a:r>
              <a:rPr lang="en-US" dirty="0"/>
              <a:t> cluster 2 and 3 is more and cluster 1 and 4 is less per unit</a:t>
            </a:r>
          </a:p>
          <a:p>
            <a:pPr marL="0" indent="0">
              <a:buNone/>
            </a:pPr>
            <a:r>
              <a:rPr lang="en-US" dirty="0"/>
              <a:t>And the sulfur dioxide per unit in cluster below &lt;0</a:t>
            </a:r>
          </a:p>
          <a:p>
            <a:pPr marL="0" indent="0">
              <a:buNone/>
            </a:pPr>
            <a:r>
              <a:rPr lang="en-US" dirty="0"/>
              <a:t>And sulphates more in 3 and 5</a:t>
            </a:r>
          </a:p>
          <a:p>
            <a:pPr marL="0" indent="0">
              <a:buNone/>
            </a:pPr>
            <a:r>
              <a:rPr lang="en-US" dirty="0"/>
              <a:t>2 with high observations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C15FF5E2-2BCD-A586-CEAE-AA454B42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0450" y="-1184867"/>
            <a:ext cx="3811100" cy="1001721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C336EC-6850-025D-C616-131CF6343ACA}"/>
              </a:ext>
            </a:extLst>
          </p:cNvPr>
          <p:cNvSpPr/>
          <p:nvPr/>
        </p:nvSpPr>
        <p:spPr>
          <a:xfrm>
            <a:off x="10544175" y="1918187"/>
            <a:ext cx="560430" cy="385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3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9A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47D0A-9F6D-9733-FF74-93BABCAB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Elbow method for optimal clusters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24ACD8F-D119-C893-1534-0527E644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847960"/>
            <a:ext cx="3659246" cy="23699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K = 5 determined </a:t>
            </a:r>
          </a:p>
        </p:txBody>
      </p:sp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A0321E-FAF3-89BA-71B5-2B858689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10518" y="103239"/>
            <a:ext cx="572696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9A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B92F2-A018-1738-7722-56BC9A83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Clusters formed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01192F6-9F4C-9F64-A615-0DB5D066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Cluster-2 and 4 have more number per observations per unit compared to other all clusters</a:t>
            </a:r>
          </a:p>
          <a:p>
            <a:r>
              <a:rPr lang="en-US" sz="1800">
                <a:solidFill>
                  <a:srgbClr val="FFFFFF"/>
                </a:solidFill>
              </a:rPr>
              <a:t>Cluster-3  have less heat per unit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410A67B-4D77-3EC9-F184-05805B53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103117" y="-247930"/>
            <a:ext cx="6057899" cy="73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6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353E8-6DE1-9390-AE38-BA443556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BF3562-2B2A-169A-0052-F618968F5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084269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17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{DC94C567-AB1A-AE48-8F45-3523FCD2240E}tf10001119_mac</Template>
  <TotalTime>4151</TotalTime>
  <Words>419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RetrospectVTI</vt:lpstr>
      <vt:lpstr>Machine Learning  Project</vt:lpstr>
      <vt:lpstr>Objective</vt:lpstr>
      <vt:lpstr>Objective method </vt:lpstr>
      <vt:lpstr>Information after clustering</vt:lpstr>
      <vt:lpstr>PowerPoint Presentation</vt:lpstr>
      <vt:lpstr>Elbow method for optimal clusters</vt:lpstr>
      <vt:lpstr>Clusters formed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Kunaparaju, Harish</dc:creator>
  <cp:lastModifiedBy>V SAI SUPRIYA BBA</cp:lastModifiedBy>
  <cp:revision>3</cp:revision>
  <dcterms:created xsi:type="dcterms:W3CDTF">2022-12-08T04:06:14Z</dcterms:created>
  <dcterms:modified xsi:type="dcterms:W3CDTF">2022-12-19T01:05:15Z</dcterms:modified>
</cp:coreProperties>
</file>