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i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</a:t>
            </a:r>
          </a:p>
        </p:txBody>
      </p:sp>
      <p:sp>
        <p:nvSpPr>
          <p:cNvPr id="120" name="Introductio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g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git</a:t>
            </a:r>
          </a:p>
        </p:txBody>
      </p:sp>
      <p:sp>
        <p:nvSpPr>
          <p:cNvPr id="123" name="It is a file versioning system with remote stora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It is a file versioning system with remote storage</a:t>
            </a:r>
          </a:p>
          <a:p>
            <a:pPr marL="0" indent="0">
              <a:buSzTx/>
              <a:buNone/>
            </a:pPr>
            <a:r>
              <a:rPr dirty="0"/>
              <a:t>Think of it like</a:t>
            </a:r>
          </a:p>
          <a:p>
            <a:pPr lvl="1"/>
            <a:r>
              <a:rPr dirty="0"/>
              <a:t>Versions +</a:t>
            </a:r>
            <a:r>
              <a:rPr lang="en-US" dirty="0"/>
              <a:t>  (backups)</a:t>
            </a:r>
            <a:endParaRPr dirty="0"/>
          </a:p>
          <a:p>
            <a:pPr lvl="1"/>
            <a:r>
              <a:rPr dirty="0"/>
              <a:t>Zip +</a:t>
            </a:r>
            <a:r>
              <a:rPr lang="en-US" dirty="0"/>
              <a:t> (compressed)</a:t>
            </a:r>
            <a:endParaRPr dirty="0"/>
          </a:p>
          <a:p>
            <a:pPr lvl="1"/>
            <a:r>
              <a:rPr dirty="0"/>
              <a:t>Shared Folder</a:t>
            </a:r>
            <a:r>
              <a:rPr lang="en-US" dirty="0"/>
              <a:t> (collaboration)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5DE1A-ACDD-4C32-9924-32994AE6240D}"/>
              </a:ext>
            </a:extLst>
          </p:cNvPr>
          <p:cNvSpPr/>
          <p:nvPr/>
        </p:nvSpPr>
        <p:spPr>
          <a:xfrm>
            <a:off x="15914077" y="5838092"/>
            <a:ext cx="3851031" cy="21277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9D1FB-D752-42C0-AAF6-3A7E0A439C88}"/>
              </a:ext>
            </a:extLst>
          </p:cNvPr>
          <p:cNvSpPr/>
          <p:nvPr/>
        </p:nvSpPr>
        <p:spPr>
          <a:xfrm>
            <a:off x="16218877" y="6498492"/>
            <a:ext cx="3851031" cy="21277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90EC9-F910-448F-83CD-0D66CB4240F3}"/>
              </a:ext>
            </a:extLst>
          </p:cNvPr>
          <p:cNvSpPr/>
          <p:nvPr/>
        </p:nvSpPr>
        <p:spPr>
          <a:xfrm>
            <a:off x="16717108" y="7562361"/>
            <a:ext cx="3851031" cy="2127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70A14-B5E5-443F-8457-ED7EF1C996AC}"/>
              </a:ext>
            </a:extLst>
          </p:cNvPr>
          <p:cNvSpPr txBox="1"/>
          <p:nvPr/>
        </p:nvSpPr>
        <p:spPr>
          <a:xfrm>
            <a:off x="15812861" y="4641563"/>
            <a:ext cx="172643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Versions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y do you need G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why do </a:t>
            </a:r>
            <a:r>
              <a:rPr lang="en-US" dirty="0"/>
              <a:t>we</a:t>
            </a:r>
            <a:r>
              <a:rPr dirty="0"/>
              <a:t> need Git</a:t>
            </a:r>
          </a:p>
        </p:txBody>
      </p:sp>
      <p:sp>
        <p:nvSpPr>
          <p:cNvPr id="126" name="Remote working makes our systems vulnerab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Remote working makes our systems vulnerable</a:t>
            </a:r>
          </a:p>
          <a:p>
            <a:r>
              <a:rPr dirty="0"/>
              <a:t>Sharing and collaborating become easier</a:t>
            </a:r>
          </a:p>
          <a:p>
            <a:r>
              <a:rPr dirty="0"/>
              <a:t>Permanent storage of files independent of the system</a:t>
            </a:r>
            <a:endParaRPr lang="en-US" dirty="0"/>
          </a:p>
          <a:p>
            <a:r>
              <a:rPr lang="en-US" dirty="0"/>
              <a:t>Protected by power/hardware failures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ow to get 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get it</a:t>
            </a:r>
          </a:p>
        </p:txBody>
      </p:sp>
      <p:sp>
        <p:nvSpPr>
          <p:cNvPr id="129" name="download it and run the installer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9704438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download it and run the installer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4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hlinkClick r:id="rId2"/>
              </a:rPr>
              <a:t>https://git-scm.com/downloads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873" y="3761558"/>
            <a:ext cx="11427596" cy="10011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ow to use 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use it</a:t>
            </a:r>
          </a:p>
        </p:txBody>
      </p:sp>
      <p:sp>
        <p:nvSpPr>
          <p:cNvPr id="133" name="make sure git is installed and availabl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9304189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2400"/>
              </a:spcBef>
              <a:buSzTx/>
              <a:buNone/>
            </a:pPr>
            <a:r>
              <a:t>make sure git is installed and available</a:t>
            </a:r>
          </a:p>
          <a:p>
            <a:pPr marL="863600" indent="-228600">
              <a:spcBef>
                <a:spcPts val="2400"/>
              </a:spcBef>
              <a:buSzPct val="100000"/>
              <a:buAutoNum type="arabicPeriod"/>
            </a:pPr>
            <a:r>
              <a:t>Go to CMD prompt</a:t>
            </a:r>
          </a:p>
          <a:p>
            <a:pPr marL="863600" indent="-228600">
              <a:spcBef>
                <a:spcPts val="2400"/>
              </a:spcBef>
              <a:buSzPct val="100000"/>
              <a:buAutoNum type="arabicPeriod"/>
            </a:pPr>
            <a:r>
              <a:t>Run the command</a:t>
            </a:r>
          </a:p>
          <a:p>
            <a:pPr marL="0" indent="635000">
              <a:spcBef>
                <a:spcPts val="2400"/>
              </a:spcBef>
              <a:buClr>
                <a:srgbClr val="000000"/>
              </a:buClr>
              <a:buSzTx/>
              <a:buNone/>
              <a:defRPr>
                <a:solidFill>
                  <a:srgbClr val="0433FF"/>
                </a:solidFill>
              </a:defRPr>
            </a:pPr>
            <a:r>
              <a:t>git —version</a:t>
            </a:r>
          </a:p>
          <a:p>
            <a:pPr marL="0" indent="635000">
              <a:spcBef>
                <a:spcPts val="2400"/>
              </a:spcBef>
              <a:buClr>
                <a:srgbClr val="000000"/>
              </a:buClr>
              <a:buSzTx/>
              <a:buNone/>
            </a:pPr>
            <a:r>
              <a:t>3. go to your folder</a:t>
            </a:r>
          </a:p>
          <a:p>
            <a:pPr marL="0" indent="635000">
              <a:spcBef>
                <a:spcPts val="2400"/>
              </a:spcBef>
              <a:buClr>
                <a:srgbClr val="000000"/>
              </a:buClr>
              <a:buSzTx/>
              <a:buNone/>
              <a:defRPr>
                <a:solidFill>
                  <a:srgbClr val="0433FF"/>
                </a:solidFill>
              </a:defRPr>
            </a:pPr>
            <a:r>
              <a:t>cd &lt;your folder&gt;</a:t>
            </a:r>
          </a:p>
          <a:p>
            <a:pPr marL="0" indent="635000">
              <a:spcBef>
                <a:spcPts val="2400"/>
              </a:spcBef>
              <a:buClr>
                <a:srgbClr val="000000"/>
              </a:buClr>
              <a:buSzTx/>
              <a:buNone/>
            </a:pPr>
            <a:r>
              <a:t>4. run the command</a:t>
            </a:r>
          </a:p>
          <a:p>
            <a:pPr marL="0" indent="635000">
              <a:spcBef>
                <a:spcPts val="2400"/>
              </a:spcBef>
              <a:buClr>
                <a:srgbClr val="000000"/>
              </a:buClr>
              <a:buSzTx/>
              <a:buNone/>
              <a:defRPr>
                <a:solidFill>
                  <a:srgbClr val="0433FF"/>
                </a:solidFill>
              </a:defRPr>
            </a:pPr>
            <a:r>
              <a:t>git init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894" y="2476500"/>
            <a:ext cx="8516757" cy="7178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0" y="9429750"/>
            <a:ext cx="6019800" cy="389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et your ident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your identity</a:t>
            </a:r>
          </a:p>
        </p:txBody>
      </p:sp>
      <p:sp>
        <p:nvSpPr>
          <p:cNvPr id="138" name="git config --global user.name “your name”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git config --global user.name “your name”</a:t>
            </a:r>
          </a:p>
          <a:p>
            <a:pPr marL="0" indent="0">
              <a:buSzTx/>
              <a:buNone/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git config --global user.email “you.uoy@maseke.com”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Your first u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Your first use</a:t>
            </a:r>
          </a:p>
        </p:txBody>
      </p:sp>
      <p:sp>
        <p:nvSpPr>
          <p:cNvPr id="141" name="Create a file called “my first file.txt”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a file called “my first file.txt”</a:t>
            </a:r>
          </a:p>
          <a:p>
            <a:r>
              <a:t>Add some text</a:t>
            </a:r>
          </a:p>
          <a:p>
            <a:r>
              <a:t>close the file</a:t>
            </a:r>
          </a:p>
          <a:p>
            <a:r>
              <a:t>Run these commands</a:t>
            </a:r>
          </a:p>
          <a:p>
            <a:pPr marL="0" indent="0">
              <a:spcBef>
                <a:spcPts val="500"/>
              </a:spcBef>
              <a:buSzTx/>
              <a:buNone/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git status</a:t>
            </a:r>
          </a:p>
          <a:p>
            <a:pPr marL="0" indent="0">
              <a:spcBef>
                <a:spcPts val="500"/>
              </a:spcBef>
              <a:buSzTx/>
              <a:buNone/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git add .</a:t>
            </a:r>
          </a:p>
          <a:p>
            <a:pPr marL="0" indent="0">
              <a:spcBef>
                <a:spcPts val="500"/>
              </a:spcBef>
              <a:buSzTx/>
              <a:buNone/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git commit</a:t>
            </a:r>
          </a:p>
          <a:p>
            <a:r>
              <a:t>repeat this workflow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nstall a GUI cli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 a GUI client</a:t>
            </a:r>
          </a:p>
        </p:txBody>
      </p:sp>
      <p:sp>
        <p:nvSpPr>
          <p:cNvPr id="144" name="install Github Deskto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 Github Desktop</a:t>
            </a:r>
          </a:p>
          <a:p>
            <a:r>
              <a:t>Add repository</a:t>
            </a:r>
          </a:p>
          <a:p>
            <a:r>
              <a:t>View history</a:t>
            </a:r>
          </a:p>
          <a:p>
            <a:r>
              <a:t>Check the changes</a:t>
            </a:r>
          </a:p>
          <a:p>
            <a:r>
              <a:t>checkout versions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199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Helvetica Neue Light</vt:lpstr>
      <vt:lpstr>Helvetica Neue Medium</vt:lpstr>
      <vt:lpstr>Times Roman</vt:lpstr>
      <vt:lpstr>White</vt:lpstr>
      <vt:lpstr>Git</vt:lpstr>
      <vt:lpstr>What is git</vt:lpstr>
      <vt:lpstr>why do we need Git</vt:lpstr>
      <vt:lpstr>how to get it</vt:lpstr>
      <vt:lpstr>how to use it</vt:lpstr>
      <vt:lpstr>set your identity</vt:lpstr>
      <vt:lpstr>Your first use</vt:lpstr>
      <vt:lpstr>Install a GUI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cp:lastModifiedBy>Srinivas Venigalla</cp:lastModifiedBy>
  <cp:revision>3</cp:revision>
  <dcterms:modified xsi:type="dcterms:W3CDTF">2020-07-15T04:24:36Z</dcterms:modified>
</cp:coreProperties>
</file>