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30A5-FB29-44AA-9020-4B98A66C640F}" type="datetimeFigureOut">
              <a:rPr lang="de-DE"/>
              <a:t>16.11.2015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E25F0-B8F4-40C8-9924-421AB69A99FC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25F0-B8F4-40C8-9924-421AB69A99FC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0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25F0-B8F4-40C8-9924-421AB69A99FC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4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25F0-B8F4-40C8-9924-421AB69A99FC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4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25F0-B8F4-40C8-9924-421AB69A99FC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Grafik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8472F4E-5655-4DDC-A02A-AAD7D062E639}" type="slidenum">
              <a:rPr lang="de-DE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3"/>
          <p:cNvSpPr/>
          <p:nvPr/>
        </p:nvSpPr>
        <p:spPr>
          <a:xfrm>
            <a:off x="504000" y="6192000"/>
            <a:ext cx="9216000" cy="10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pic>
        <p:nvPicPr>
          <p:cNvPr id="39" name="Grafik 38"/>
          <p:cNvPicPr/>
          <p:nvPr/>
        </p:nvPicPr>
        <p:blipFill>
          <a:blip r:embed="rId3"/>
          <a:stretch>
            <a:fillRect/>
          </a:stretch>
        </p:blipFill>
        <p:spPr>
          <a:xfrm>
            <a:off x="3683900" y="1738171"/>
            <a:ext cx="2685240" cy="22784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2574608" y="4225679"/>
            <a:ext cx="4835135" cy="652462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2600" b="1">
                <a:latin typeface="Calibri"/>
              </a:rPr>
              <a:t>RiedbergTV</a:t>
            </a:r>
            <a:endParaRPr/>
          </a:p>
          <a:p>
            <a:pPr algn="ctr"/>
            <a:r>
              <a:rPr lang="de-DE">
                <a:solidFill>
                  <a:srgbClr val="666666"/>
                </a:solidFill>
                <a:latin typeface="Calibri"/>
              </a:rPr>
              <a:t>Frankfurter Naturwissenschaften abgefilmt</a:t>
            </a:r>
            <a:endParaRPr/>
          </a:p>
        </p:txBody>
      </p:sp>
      <p:pic>
        <p:nvPicPr>
          <p:cNvPr id="41" name="Grafik 40"/>
          <p:cNvPicPr/>
          <p:nvPr/>
        </p:nvPicPr>
        <p:blipFill>
          <a:blip r:embed="rId4"/>
          <a:stretch>
            <a:fillRect/>
          </a:stretch>
        </p:blipFill>
        <p:spPr>
          <a:xfrm>
            <a:off x="7488000" y="608400"/>
            <a:ext cx="2232000" cy="79560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3779838" y="6283370"/>
            <a:ext cx="3048439" cy="779462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r>
              <a:rPr lang="de-DE" b="1">
                <a:solidFill>
                  <a:srgbClr val="3F3F3F"/>
                </a:solidFill>
                <a:latin typeface="Calibri"/>
              </a:rPr>
              <a:t>Mentoren:</a:t>
            </a:r>
            <a:endParaRPr dirty="0">
              <a:solidFill>
                <a:srgbClr val="3F3F3F"/>
              </a:solidFill>
            </a:endParaRPr>
          </a:p>
          <a:p>
            <a:r>
              <a:rPr lang="de-DE">
                <a:latin typeface="Calibri"/>
              </a:rPr>
              <a:t>Sven Köppel (FIAS/ITP)</a:t>
            </a:r>
            <a:endParaRPr dirty="0"/>
          </a:p>
          <a:p>
            <a:r>
              <a:rPr lang="de-DE">
                <a:latin typeface="Calibri"/>
              </a:rPr>
              <a:t>Michael Gecht (Starker Start)</a:t>
            </a:r>
            <a:endParaRPr dirty="0"/>
          </a:p>
        </p:txBody>
      </p:sp>
      <p:pic>
        <p:nvPicPr>
          <p:cNvPr id="43" name="Grafik 42"/>
          <p:cNvPicPr/>
          <p:nvPr/>
        </p:nvPicPr>
        <p:blipFill>
          <a:blip r:embed="rId5"/>
          <a:stretch>
            <a:fillRect/>
          </a:stretch>
        </p:blipFill>
        <p:spPr>
          <a:xfrm>
            <a:off x="653400" y="6393600"/>
            <a:ext cx="2946600" cy="676800"/>
          </a:xfrm>
          <a:prstGeom prst="rect">
            <a:avLst/>
          </a:prstGeom>
          <a:ln>
            <a:noFill/>
          </a:ln>
        </p:spPr>
      </p:pic>
      <p:pic>
        <p:nvPicPr>
          <p:cNvPr id="44" name="Grafik 43"/>
          <p:cNvPicPr/>
          <p:nvPr/>
        </p:nvPicPr>
        <p:blipFill>
          <a:blip r:embed="rId6"/>
          <a:stretch>
            <a:fillRect/>
          </a:stretch>
        </p:blipFill>
        <p:spPr>
          <a:xfrm>
            <a:off x="7419240" y="6294240"/>
            <a:ext cx="2012760" cy="87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/>
          <p:cNvPicPr/>
          <p:nvPr/>
        </p:nvPicPr>
        <p:blipFill>
          <a:blip r:embed="rId3"/>
          <a:stretch>
            <a:fillRect/>
          </a:stretch>
        </p:blipFill>
        <p:spPr>
          <a:xfrm>
            <a:off x="7278840" y="4065812"/>
            <a:ext cx="2657160" cy="72360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000" y="4782714"/>
            <a:ext cx="2753280" cy="1288800"/>
          </a:xfrm>
          <a:prstGeom prst="rect">
            <a:avLst/>
          </a:prstGeom>
          <a:ln>
            <a:noFill/>
          </a:ln>
        </p:spPr>
      </p:pic>
      <p:pic>
        <p:nvPicPr>
          <p:cNvPr id="48" name="Grafik 47"/>
          <p:cNvPicPr/>
          <p:nvPr/>
        </p:nvPicPr>
        <p:blipFill>
          <a:blip r:embed="rId5"/>
          <a:stretch>
            <a:fillRect/>
          </a:stretch>
        </p:blipFill>
        <p:spPr>
          <a:xfrm>
            <a:off x="8280000" y="6425280"/>
            <a:ext cx="1512000" cy="990720"/>
          </a:xfrm>
          <a:prstGeom prst="rect">
            <a:avLst/>
          </a:prstGeom>
          <a:ln>
            <a:noFill/>
          </a:ln>
        </p:spPr>
      </p:pic>
      <p:pic>
        <p:nvPicPr>
          <p:cNvPr id="49" name="Grafik 48"/>
          <p:cNvPicPr/>
          <p:nvPr/>
        </p:nvPicPr>
        <p:blipFill>
          <a:blip r:embed="rId6"/>
          <a:stretch>
            <a:fillRect/>
          </a:stretch>
        </p:blipFill>
        <p:spPr>
          <a:xfrm>
            <a:off x="144000" y="2476800"/>
            <a:ext cx="6875640" cy="5227200"/>
          </a:xfrm>
          <a:prstGeom prst="rect">
            <a:avLst/>
          </a:prstGeom>
          <a:ln>
            <a:noFill/>
          </a:ln>
        </p:spPr>
      </p:pic>
      <p:pic>
        <p:nvPicPr>
          <p:cNvPr id="50" name="Grafik 49"/>
          <p:cNvPicPr/>
          <p:nvPr/>
        </p:nvPicPr>
        <p:blipFill>
          <a:blip r:embed="rId7"/>
          <a:stretch>
            <a:fillRect/>
          </a:stretch>
        </p:blipFill>
        <p:spPr>
          <a:xfrm rot="20494800">
            <a:off x="5968800" y="1873800"/>
            <a:ext cx="1763640" cy="252000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8"/>
          <a:stretch>
            <a:fillRect/>
          </a:stretch>
        </p:blipFill>
        <p:spPr>
          <a:xfrm>
            <a:off x="719640" y="323640"/>
            <a:ext cx="1533240" cy="13010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2686050" y="534988"/>
            <a:ext cx="4587443" cy="652462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>
                <a:latin typeface="Calibri"/>
              </a:rPr>
              <a:t>RiedbergTV</a:t>
            </a:r>
            <a:endParaRPr/>
          </a:p>
          <a:p>
            <a:r>
              <a:rPr lang="de-DE">
                <a:solidFill>
                  <a:srgbClr val="666666"/>
                </a:solidFill>
                <a:latin typeface="Calibri"/>
              </a:rPr>
              <a:t>Frankfurter Naturwissenschaften abgefilmt</a:t>
            </a:r>
            <a:endParaRPr/>
          </a:p>
        </p:txBody>
      </p:sp>
      <p:pic>
        <p:nvPicPr>
          <p:cNvPr id="53" name="Grafik 52"/>
          <p:cNvPicPr/>
          <p:nvPr/>
        </p:nvPicPr>
        <p:blipFill>
          <a:blip r:embed="rId9"/>
          <a:stretch>
            <a:fillRect/>
          </a:stretch>
        </p:blipFill>
        <p:spPr>
          <a:xfrm>
            <a:off x="7487640" y="500040"/>
            <a:ext cx="2232000" cy="79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" y="324000"/>
            <a:ext cx="1533240" cy="130104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2686050" y="534988"/>
            <a:ext cx="4682987" cy="652462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>
                <a:latin typeface="Calibri"/>
              </a:rPr>
              <a:t>RiedbergTV</a:t>
            </a:r>
            <a:endParaRPr/>
          </a:p>
          <a:p>
            <a:r>
              <a:rPr lang="de-DE">
                <a:solidFill>
                  <a:srgbClr val="666666"/>
                </a:solidFill>
                <a:latin typeface="Calibri"/>
              </a:rPr>
              <a:t>Frankfurter Naturwissenschaften abgefilmt</a:t>
            </a:r>
            <a:endParaRPr/>
          </a:p>
        </p:txBody>
      </p:sp>
      <p:pic>
        <p:nvPicPr>
          <p:cNvPr id="56" name="Grafik 55"/>
          <p:cNvPicPr/>
          <p:nvPr/>
        </p:nvPicPr>
        <p:blipFill>
          <a:blip r:embed="rId4"/>
          <a:stretch>
            <a:fillRect/>
          </a:stretch>
        </p:blipFill>
        <p:spPr>
          <a:xfrm>
            <a:off x="7488000" y="500400"/>
            <a:ext cx="2232000" cy="795600"/>
          </a:xfrm>
          <a:prstGeom prst="rect">
            <a:avLst/>
          </a:prstGeom>
          <a:ln>
            <a:noFill/>
          </a:ln>
        </p:spPr>
      </p:pic>
      <p:pic>
        <p:nvPicPr>
          <p:cNvPr id="57" name="Grafik 56"/>
          <p:cNvPicPr/>
          <p:nvPr/>
        </p:nvPicPr>
        <p:blipFill>
          <a:blip r:embed="rId5"/>
          <a:stretch>
            <a:fillRect/>
          </a:stretch>
        </p:blipFill>
        <p:spPr>
          <a:xfrm>
            <a:off x="2988000" y="1872000"/>
            <a:ext cx="6924960" cy="4896000"/>
          </a:xfrm>
          <a:prstGeom prst="rect">
            <a:avLst/>
          </a:prstGeom>
          <a:ln>
            <a:noFill/>
          </a:ln>
        </p:spPr>
      </p:pic>
      <p:pic>
        <p:nvPicPr>
          <p:cNvPr id="58" name="Grafik 57"/>
          <p:cNvPicPr/>
          <p:nvPr/>
        </p:nvPicPr>
        <p:blipFill>
          <a:blip r:embed="rId6"/>
          <a:stretch>
            <a:fillRect/>
          </a:stretch>
        </p:blipFill>
        <p:spPr>
          <a:xfrm>
            <a:off x="176400" y="5295600"/>
            <a:ext cx="2700000" cy="1983600"/>
          </a:xfrm>
          <a:prstGeom prst="rect">
            <a:avLst/>
          </a:prstGeom>
          <a:ln>
            <a:noFill/>
          </a:ln>
        </p:spPr>
      </p:pic>
      <p:pic>
        <p:nvPicPr>
          <p:cNvPr id="59" name="Grafik 58"/>
          <p:cNvPicPr/>
          <p:nvPr/>
        </p:nvPicPr>
        <p:blipFill>
          <a:blip r:embed="rId7"/>
          <a:stretch>
            <a:fillRect/>
          </a:stretch>
        </p:blipFill>
        <p:spPr>
          <a:xfrm>
            <a:off x="176400" y="3852000"/>
            <a:ext cx="2700000" cy="1382400"/>
          </a:xfrm>
          <a:prstGeom prst="rect">
            <a:avLst/>
          </a:prstGeom>
          <a:ln>
            <a:noFill/>
          </a:ln>
        </p:spPr>
      </p:pic>
      <p:pic>
        <p:nvPicPr>
          <p:cNvPr id="60" name="Grafik 59"/>
          <p:cNvPicPr/>
          <p:nvPr/>
        </p:nvPicPr>
        <p:blipFill>
          <a:blip r:embed="rId8"/>
          <a:stretch>
            <a:fillRect/>
          </a:stretch>
        </p:blipFill>
        <p:spPr>
          <a:xfrm>
            <a:off x="176400" y="1880280"/>
            <a:ext cx="2700000" cy="189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3"/>
          <p:cNvSpPr/>
          <p:nvPr/>
        </p:nvSpPr>
        <p:spPr>
          <a:xfrm>
            <a:off x="360000" y="4104000"/>
            <a:ext cx="9216000" cy="108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pic>
        <p:nvPicPr>
          <p:cNvPr id="61" name="Grafik 6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720"/>
            <a:ext cx="10152000" cy="2222280"/>
          </a:xfrm>
          <a:prstGeom prst="rect">
            <a:avLst/>
          </a:prstGeom>
          <a:ln>
            <a:noFill/>
          </a:ln>
        </p:spPr>
      </p:pic>
      <p:pic>
        <p:nvPicPr>
          <p:cNvPr id="62" name="Grafik 61"/>
          <p:cNvPicPr/>
          <p:nvPr/>
        </p:nvPicPr>
        <p:blipFill>
          <a:blip r:embed="rId4"/>
          <a:stretch>
            <a:fillRect/>
          </a:stretch>
        </p:blipFill>
        <p:spPr>
          <a:xfrm>
            <a:off x="612000" y="2370960"/>
            <a:ext cx="1533240" cy="1301040"/>
          </a:xfrm>
          <a:prstGeom prst="rect">
            <a:avLst/>
          </a:prstGeom>
          <a:ln>
            <a:noFill/>
          </a:ln>
        </p:spPr>
      </p:pic>
      <p:sp>
        <p:nvSpPr>
          <p:cNvPr id="63" name="TextShape 1"/>
          <p:cNvSpPr txBox="1"/>
          <p:nvPr/>
        </p:nvSpPr>
        <p:spPr>
          <a:xfrm>
            <a:off x="2614613" y="2654300"/>
            <a:ext cx="4516977" cy="65246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>
                <a:latin typeface="Calibri"/>
              </a:rPr>
              <a:t>RiedbergTV</a:t>
            </a:r>
            <a:endParaRPr/>
          </a:p>
          <a:p>
            <a:r>
              <a:rPr lang="de-DE">
                <a:solidFill>
                  <a:srgbClr val="666666"/>
                </a:solidFill>
                <a:latin typeface="Calibri"/>
              </a:rPr>
              <a:t>Frankfurter Naturwissenschaften abgefilmt</a:t>
            </a:r>
            <a:endParaRPr/>
          </a:p>
        </p:txBody>
      </p:sp>
      <p:pic>
        <p:nvPicPr>
          <p:cNvPr id="64" name="Grafik 63"/>
          <p:cNvPicPr/>
          <p:nvPr/>
        </p:nvPicPr>
        <p:blipFill>
          <a:blip r:embed="rId5"/>
          <a:stretch>
            <a:fillRect/>
          </a:stretch>
        </p:blipFill>
        <p:spPr>
          <a:xfrm>
            <a:off x="7344000" y="2475360"/>
            <a:ext cx="2232000" cy="795600"/>
          </a:xfrm>
          <a:prstGeom prst="rect">
            <a:avLst/>
          </a:prstGeom>
          <a:ln>
            <a:noFill/>
          </a:ln>
        </p:spPr>
      </p:pic>
      <p:pic>
        <p:nvPicPr>
          <p:cNvPr id="65" name="Grafik 64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5290200"/>
            <a:ext cx="10080000" cy="2321640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3670663" y="4183959"/>
            <a:ext cx="3437739" cy="779463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r>
              <a:rPr lang="de-DE" b="1">
                <a:solidFill>
                  <a:srgbClr val="3F3F3F"/>
                </a:solidFill>
                <a:latin typeface="Calibri"/>
              </a:rPr>
              <a:t>Mentoren:</a:t>
            </a:r>
            <a:endParaRPr dirty="0">
              <a:solidFill>
                <a:srgbClr val="3F3F3F"/>
              </a:solidFill>
            </a:endParaRPr>
          </a:p>
          <a:p>
            <a:r>
              <a:rPr lang="de-DE">
                <a:latin typeface="Calibri"/>
              </a:rPr>
              <a:t>Sven Köppel (FIAS/ITP)</a:t>
            </a:r>
            <a:endParaRPr dirty="0"/>
          </a:p>
          <a:p>
            <a:r>
              <a:rPr lang="de-DE">
                <a:latin typeface="Calibri"/>
              </a:rPr>
              <a:t>Michael Gecht (Starker Start)</a:t>
            </a:r>
            <a:endParaRPr dirty="0"/>
          </a:p>
        </p:txBody>
      </p:sp>
      <p:pic>
        <p:nvPicPr>
          <p:cNvPr id="67" name="Grafik 66"/>
          <p:cNvPicPr/>
          <p:nvPr/>
        </p:nvPicPr>
        <p:blipFill>
          <a:blip r:embed="rId7"/>
          <a:stretch>
            <a:fillRect/>
          </a:stretch>
        </p:blipFill>
        <p:spPr>
          <a:xfrm>
            <a:off x="509400" y="4305600"/>
            <a:ext cx="2946600" cy="676800"/>
          </a:xfrm>
          <a:prstGeom prst="rect">
            <a:avLst/>
          </a:prstGeom>
          <a:ln>
            <a:noFill/>
          </a:ln>
        </p:spPr>
      </p:pic>
      <p:pic>
        <p:nvPicPr>
          <p:cNvPr id="68" name="Grafik 67"/>
          <p:cNvPicPr/>
          <p:nvPr/>
        </p:nvPicPr>
        <p:blipFill>
          <a:blip r:embed="rId8"/>
          <a:stretch>
            <a:fillRect/>
          </a:stretch>
        </p:blipFill>
        <p:spPr>
          <a:xfrm>
            <a:off x="7275240" y="4206240"/>
            <a:ext cx="2012760" cy="87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Benutzerdefiniert</PresentationFormat>
  <Slides>4</Slides>
  <Notes>4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1</cp:revision>
  <dcterms:modified xsi:type="dcterms:W3CDTF">2015-11-16T16:15:15Z</dcterms:modified>
</cp:coreProperties>
</file>