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303" r:id="rId6"/>
    <p:sldId id="305" r:id="rId7"/>
    <p:sldId id="300" r:id="rId8"/>
    <p:sldId id="297" r:id="rId9"/>
    <p:sldId id="304" r:id="rId10"/>
    <p:sldId id="298" r:id="rId11"/>
    <p:sldId id="301" r:id="rId12"/>
    <p:sldId id="302"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0C4021"/>
    <a:srgbClr val="00FF00"/>
    <a:srgbClr val="0D3F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sha Sai" userId="7a482a54e4caf793" providerId="LiveId" clId="{593F6D39-DAEB-4DAF-B731-45199A05CDFD}"/>
    <pc:docChg chg="undo custSel addSld delSld modSld sldOrd">
      <pc:chgData name="Aarsha Sai" userId="7a482a54e4caf793" providerId="LiveId" clId="{593F6D39-DAEB-4DAF-B731-45199A05CDFD}" dt="2023-04-10T18:40:44.435" v="2331"/>
      <pc:docMkLst>
        <pc:docMk/>
      </pc:docMkLst>
      <pc:sldChg chg="addSp delSp modSp mod modTransition">
        <pc:chgData name="Aarsha Sai" userId="7a482a54e4caf793" providerId="LiveId" clId="{593F6D39-DAEB-4DAF-B731-45199A05CDFD}" dt="2023-04-10T18:37:30.652" v="2320"/>
        <pc:sldMkLst>
          <pc:docMk/>
          <pc:sldMk cId="4269681522" sldId="293"/>
        </pc:sldMkLst>
        <pc:spChg chg="mod">
          <ac:chgData name="Aarsha Sai" userId="7a482a54e4caf793" providerId="LiveId" clId="{593F6D39-DAEB-4DAF-B731-45199A05CDFD}" dt="2023-04-10T18:23:55.510" v="2224" actId="27636"/>
          <ac:spMkLst>
            <pc:docMk/>
            <pc:sldMk cId="4269681522" sldId="293"/>
            <ac:spMk id="2" creationId="{18C3B467-088C-4F3D-A9A7-105C4E1E20CD}"/>
          </ac:spMkLst>
        </pc:spChg>
        <pc:spChg chg="add del mod">
          <ac:chgData name="Aarsha Sai" userId="7a482a54e4caf793" providerId="LiveId" clId="{593F6D39-DAEB-4DAF-B731-45199A05CDFD}" dt="2023-04-10T18:18:43.129" v="2021" actId="14826"/>
          <ac:spMkLst>
            <pc:docMk/>
            <pc:sldMk cId="4269681522" sldId="293"/>
            <ac:spMk id="7" creationId="{EC755B88-D33D-6E96-4097-ECBFF0445524}"/>
          </ac:spMkLst>
        </pc:spChg>
        <pc:graphicFrameChg chg="add del modGraphic">
          <ac:chgData name="Aarsha Sai" userId="7a482a54e4caf793" providerId="LiveId" clId="{593F6D39-DAEB-4DAF-B731-45199A05CDFD}" dt="2023-04-10T11:04:27.547" v="352" actId="27309"/>
          <ac:graphicFrameMkLst>
            <pc:docMk/>
            <pc:sldMk cId="4269681522" sldId="293"/>
            <ac:graphicFrameMk id="5" creationId="{D2BE822A-DCDC-E502-FA71-F5D1B8B93343}"/>
          </ac:graphicFrameMkLst>
        </pc:graphicFrameChg>
        <pc:picChg chg="add del mod">
          <ac:chgData name="Aarsha Sai" userId="7a482a54e4caf793" providerId="LiveId" clId="{593F6D39-DAEB-4DAF-B731-45199A05CDFD}" dt="2023-04-10T18:37:30.652" v="2320"/>
          <ac:picMkLst>
            <pc:docMk/>
            <pc:sldMk cId="4269681522" sldId="293"/>
            <ac:picMk id="6" creationId="{D9F73848-91FE-4D29-B0DC-BFC408416682}"/>
          </ac:picMkLst>
        </pc:picChg>
      </pc:sldChg>
      <pc:sldChg chg="addSp delSp modSp mod ord modTransition">
        <pc:chgData name="Aarsha Sai" userId="7a482a54e4caf793" providerId="LiveId" clId="{593F6D39-DAEB-4DAF-B731-45199A05CDFD}" dt="2023-04-10T18:26:34.702" v="2230"/>
        <pc:sldMkLst>
          <pc:docMk/>
          <pc:sldMk cId="2049548788" sldId="295"/>
        </pc:sldMkLst>
        <pc:spChg chg="mod">
          <ac:chgData name="Aarsha Sai" userId="7a482a54e4caf793" providerId="LiveId" clId="{593F6D39-DAEB-4DAF-B731-45199A05CDFD}" dt="2023-04-10T09:34:39.206" v="287" actId="207"/>
          <ac:spMkLst>
            <pc:docMk/>
            <pc:sldMk cId="2049548788" sldId="295"/>
            <ac:spMk id="2" creationId="{92C9295F-E638-4F61-AFE2-CF3E40556031}"/>
          </ac:spMkLst>
        </pc:spChg>
        <pc:spChg chg="add mod">
          <ac:chgData name="Aarsha Sai" userId="7a482a54e4caf793" providerId="LiveId" clId="{593F6D39-DAEB-4DAF-B731-45199A05CDFD}" dt="2023-04-10T09:34:42.810" v="288" actId="1076"/>
          <ac:spMkLst>
            <pc:docMk/>
            <pc:sldMk cId="2049548788" sldId="295"/>
            <ac:spMk id="4" creationId="{53C4F04A-56F6-A5BE-782E-4D2895323A00}"/>
          </ac:spMkLst>
        </pc:spChg>
        <pc:graphicFrameChg chg="del">
          <ac:chgData name="Aarsha Sai" userId="7a482a54e4caf793" providerId="LiveId" clId="{593F6D39-DAEB-4DAF-B731-45199A05CDFD}" dt="2023-04-10T09:18:37.881" v="127" actId="478"/>
          <ac:graphicFrameMkLst>
            <pc:docMk/>
            <pc:sldMk cId="2049548788" sldId="295"/>
            <ac:graphicFrameMk id="31" creationId="{613FC9B6-ED9E-4F51-A217-156DA01928CD}"/>
          </ac:graphicFrameMkLst>
        </pc:graphicFrameChg>
      </pc:sldChg>
      <pc:sldChg chg="delSp modSp del mod ord modTransition">
        <pc:chgData name="Aarsha Sai" userId="7a482a54e4caf793" providerId="LiveId" clId="{593F6D39-DAEB-4DAF-B731-45199A05CDFD}" dt="2023-04-10T18:30:48.112" v="2257" actId="2696"/>
        <pc:sldMkLst>
          <pc:docMk/>
          <pc:sldMk cId="1161499112" sldId="296"/>
        </pc:sldMkLst>
        <pc:spChg chg="mod">
          <ac:chgData name="Aarsha Sai" userId="7a482a54e4caf793" providerId="LiveId" clId="{593F6D39-DAEB-4DAF-B731-45199A05CDFD}" dt="2023-04-10T09:32:23.963" v="275" actId="207"/>
          <ac:spMkLst>
            <pc:docMk/>
            <pc:sldMk cId="1161499112" sldId="296"/>
            <ac:spMk id="2" creationId="{5729945F-C2FE-49BE-D8EC-862FD4834EEC}"/>
          </ac:spMkLst>
        </pc:spChg>
        <pc:spChg chg="mod">
          <ac:chgData name="Aarsha Sai" userId="7a482a54e4caf793" providerId="LiveId" clId="{593F6D39-DAEB-4DAF-B731-45199A05CDFD}" dt="2023-04-10T09:32:39.144" v="276" actId="207"/>
          <ac:spMkLst>
            <pc:docMk/>
            <pc:sldMk cId="1161499112" sldId="296"/>
            <ac:spMk id="3" creationId="{76457F33-A849-D3CB-620B-E85C24CB293A}"/>
          </ac:spMkLst>
        </pc:spChg>
        <pc:picChg chg="del">
          <ac:chgData name="Aarsha Sai" userId="7a482a54e4caf793" providerId="LiveId" clId="{593F6D39-DAEB-4DAF-B731-45199A05CDFD}" dt="2023-04-10T18:04:34.944" v="1983" actId="21"/>
          <ac:picMkLst>
            <pc:docMk/>
            <pc:sldMk cId="1161499112" sldId="296"/>
            <ac:picMk id="1026" creationId="{CEFD65FF-B7DF-9A4F-6AF0-0D64263D1032}"/>
          </ac:picMkLst>
        </pc:picChg>
      </pc:sldChg>
      <pc:sldChg chg="modSp mod ord modTransition">
        <pc:chgData name="Aarsha Sai" userId="7a482a54e4caf793" providerId="LiveId" clId="{593F6D39-DAEB-4DAF-B731-45199A05CDFD}" dt="2023-04-10T18:40:42.551" v="2330"/>
        <pc:sldMkLst>
          <pc:docMk/>
          <pc:sldMk cId="1893427811" sldId="297"/>
        </pc:sldMkLst>
        <pc:spChg chg="mod">
          <ac:chgData name="Aarsha Sai" userId="7a482a54e4caf793" providerId="LiveId" clId="{593F6D39-DAEB-4DAF-B731-45199A05CDFD}" dt="2023-04-10T09:29:42.498" v="263" actId="2711"/>
          <ac:spMkLst>
            <pc:docMk/>
            <pc:sldMk cId="1893427811" sldId="297"/>
            <ac:spMk id="2" creationId="{08D6587C-ECC9-2399-34DD-9A215FB1EE8F}"/>
          </ac:spMkLst>
        </pc:spChg>
        <pc:spChg chg="mod">
          <ac:chgData name="Aarsha Sai" userId="7a482a54e4caf793" providerId="LiveId" clId="{593F6D39-DAEB-4DAF-B731-45199A05CDFD}" dt="2023-04-10T17:38:19.549" v="1816" actId="1076"/>
          <ac:spMkLst>
            <pc:docMk/>
            <pc:sldMk cId="1893427811" sldId="297"/>
            <ac:spMk id="3" creationId="{C72C3FB3-229A-B8B7-F6F6-D20DE3EB0BDC}"/>
          </ac:spMkLst>
        </pc:spChg>
        <pc:picChg chg="mod">
          <ac:chgData name="Aarsha Sai" userId="7a482a54e4caf793" providerId="LiveId" clId="{593F6D39-DAEB-4DAF-B731-45199A05CDFD}" dt="2023-04-10T17:38:13.344" v="1814" actId="1076"/>
          <ac:picMkLst>
            <pc:docMk/>
            <pc:sldMk cId="1893427811" sldId="297"/>
            <ac:picMk id="2050" creationId="{8886F914-3E18-0EE3-0A7C-BD70DA810DA7}"/>
          </ac:picMkLst>
        </pc:picChg>
      </pc:sldChg>
      <pc:sldChg chg="addSp delSp modSp mod modTransition">
        <pc:chgData name="Aarsha Sai" userId="7a482a54e4caf793" providerId="LiveId" clId="{593F6D39-DAEB-4DAF-B731-45199A05CDFD}" dt="2023-04-10T17:42:16.120" v="1922" actId="20577"/>
        <pc:sldMkLst>
          <pc:docMk/>
          <pc:sldMk cId="2043336670" sldId="298"/>
        </pc:sldMkLst>
        <pc:spChg chg="mod">
          <ac:chgData name="Aarsha Sai" userId="7a482a54e4caf793" providerId="LiveId" clId="{593F6D39-DAEB-4DAF-B731-45199A05CDFD}" dt="2023-04-10T17:30:59.151" v="1684" actId="1076"/>
          <ac:spMkLst>
            <pc:docMk/>
            <pc:sldMk cId="2043336670" sldId="298"/>
            <ac:spMk id="2" creationId="{350216CB-FB21-B0E9-7287-2D2D1349CB39}"/>
          </ac:spMkLst>
        </pc:spChg>
        <pc:spChg chg="mod">
          <ac:chgData name="Aarsha Sai" userId="7a482a54e4caf793" providerId="LiveId" clId="{593F6D39-DAEB-4DAF-B731-45199A05CDFD}" dt="2023-04-10T17:42:02.949" v="1913" actId="1076"/>
          <ac:spMkLst>
            <pc:docMk/>
            <pc:sldMk cId="2043336670" sldId="298"/>
            <ac:spMk id="3" creationId="{34ED32EB-10C4-96BF-1E01-DD12BA794F91}"/>
          </ac:spMkLst>
        </pc:spChg>
        <pc:graphicFrameChg chg="add mod modGraphic">
          <ac:chgData name="Aarsha Sai" userId="7a482a54e4caf793" providerId="LiveId" clId="{593F6D39-DAEB-4DAF-B731-45199A05CDFD}" dt="2023-04-10T17:42:16.120" v="1922" actId="20577"/>
          <ac:graphicFrameMkLst>
            <pc:docMk/>
            <pc:sldMk cId="2043336670" sldId="298"/>
            <ac:graphicFrameMk id="4" creationId="{1A5D4A65-B826-69AE-90F9-E407F5A7F4DB}"/>
          </ac:graphicFrameMkLst>
        </pc:graphicFrameChg>
        <pc:picChg chg="del mod">
          <ac:chgData name="Aarsha Sai" userId="7a482a54e4caf793" providerId="LiveId" clId="{593F6D39-DAEB-4DAF-B731-45199A05CDFD}" dt="2023-04-10T17:38:58.543" v="1820" actId="478"/>
          <ac:picMkLst>
            <pc:docMk/>
            <pc:sldMk cId="2043336670" sldId="298"/>
            <ac:picMk id="7" creationId="{E18BDC50-3E4F-6AD5-2319-FAD17A888EB6}"/>
          </ac:picMkLst>
        </pc:picChg>
      </pc:sldChg>
      <pc:sldChg chg="modSp del mod ord modTransition">
        <pc:chgData name="Aarsha Sai" userId="7a482a54e4caf793" providerId="LiveId" clId="{593F6D39-DAEB-4DAF-B731-45199A05CDFD}" dt="2023-04-10T18:30:49.636" v="2258" actId="47"/>
        <pc:sldMkLst>
          <pc:docMk/>
          <pc:sldMk cId="684536843" sldId="299"/>
        </pc:sldMkLst>
        <pc:spChg chg="mod">
          <ac:chgData name="Aarsha Sai" userId="7a482a54e4caf793" providerId="LiveId" clId="{593F6D39-DAEB-4DAF-B731-45199A05CDFD}" dt="2023-04-10T09:29:58.657" v="266" actId="2711"/>
          <ac:spMkLst>
            <pc:docMk/>
            <pc:sldMk cId="684536843" sldId="299"/>
            <ac:spMk id="2" creationId="{C5F8C639-A982-2195-38DB-70AB7EA3ADDD}"/>
          </ac:spMkLst>
        </pc:spChg>
        <pc:spChg chg="mod">
          <ac:chgData name="Aarsha Sai" userId="7a482a54e4caf793" providerId="LiveId" clId="{593F6D39-DAEB-4DAF-B731-45199A05CDFD}" dt="2023-04-10T09:33:17.585" v="280" actId="207"/>
          <ac:spMkLst>
            <pc:docMk/>
            <pc:sldMk cId="684536843" sldId="299"/>
            <ac:spMk id="3" creationId="{6D9E7C88-4EDF-7986-C5BA-D32B02A4E586}"/>
          </ac:spMkLst>
        </pc:spChg>
      </pc:sldChg>
      <pc:sldChg chg="addSp delSp modSp mod ord modTransition">
        <pc:chgData name="Aarsha Sai" userId="7a482a54e4caf793" providerId="LiveId" clId="{593F6D39-DAEB-4DAF-B731-45199A05CDFD}" dt="2023-04-10T18:40:40.198" v="2329"/>
        <pc:sldMkLst>
          <pc:docMk/>
          <pc:sldMk cId="584062026" sldId="300"/>
        </pc:sldMkLst>
        <pc:spChg chg="mod">
          <ac:chgData name="Aarsha Sai" userId="7a482a54e4caf793" providerId="LiveId" clId="{593F6D39-DAEB-4DAF-B731-45199A05CDFD}" dt="2023-04-10T17:37:22.325" v="1810" actId="1076"/>
          <ac:spMkLst>
            <pc:docMk/>
            <pc:sldMk cId="584062026" sldId="300"/>
            <ac:spMk id="2" creationId="{7D5600FE-1FE6-B01E-3018-C92B2CE7135B}"/>
          </ac:spMkLst>
        </pc:spChg>
        <pc:spChg chg="mod">
          <ac:chgData name="Aarsha Sai" userId="7a482a54e4caf793" providerId="LiveId" clId="{593F6D39-DAEB-4DAF-B731-45199A05CDFD}" dt="2023-04-10T17:37:16.881" v="1808" actId="1076"/>
          <ac:spMkLst>
            <pc:docMk/>
            <pc:sldMk cId="584062026" sldId="300"/>
            <ac:spMk id="3" creationId="{FD2E6799-8CB3-B628-E05B-494E45CDF6AA}"/>
          </ac:spMkLst>
        </pc:spChg>
        <pc:spChg chg="add mod">
          <ac:chgData name="Aarsha Sai" userId="7a482a54e4caf793" providerId="LiveId" clId="{593F6D39-DAEB-4DAF-B731-45199A05CDFD}" dt="2023-04-10T17:38:00.108" v="1812" actId="1076"/>
          <ac:spMkLst>
            <pc:docMk/>
            <pc:sldMk cId="584062026" sldId="300"/>
            <ac:spMk id="5" creationId="{80EDD55F-CBAE-240C-7C54-E23A0046E5AE}"/>
          </ac:spMkLst>
        </pc:spChg>
        <pc:spChg chg="add del mod">
          <ac:chgData name="Aarsha Sai" userId="7a482a54e4caf793" providerId="LiveId" clId="{593F6D39-DAEB-4DAF-B731-45199A05CDFD}" dt="2023-04-10T09:09:06.054" v="24" actId="478"/>
          <ac:spMkLst>
            <pc:docMk/>
            <pc:sldMk cId="584062026" sldId="300"/>
            <ac:spMk id="7" creationId="{0C0A8DDA-A432-E567-51FD-F35D7986C073}"/>
          </ac:spMkLst>
        </pc:spChg>
        <pc:picChg chg="add mod">
          <ac:chgData name="Aarsha Sai" userId="7a482a54e4caf793" providerId="LiveId" clId="{593F6D39-DAEB-4DAF-B731-45199A05CDFD}" dt="2023-04-10T17:37:13.853" v="1807" actId="1076"/>
          <ac:picMkLst>
            <pc:docMk/>
            <pc:sldMk cId="584062026" sldId="300"/>
            <ac:picMk id="4098" creationId="{134E6B64-6155-473E-2FAF-B4892B93BE57}"/>
          </ac:picMkLst>
        </pc:picChg>
      </pc:sldChg>
      <pc:sldChg chg="addSp modSp new mod ord modTransition">
        <pc:chgData name="Aarsha Sai" userId="7a482a54e4caf793" providerId="LiveId" clId="{593F6D39-DAEB-4DAF-B731-45199A05CDFD}" dt="2023-04-10T18:30:28.141" v="2256" actId="20577"/>
        <pc:sldMkLst>
          <pc:docMk/>
          <pc:sldMk cId="4183110738" sldId="301"/>
        </pc:sldMkLst>
        <pc:spChg chg="mod">
          <ac:chgData name="Aarsha Sai" userId="7a482a54e4caf793" providerId="LiveId" clId="{593F6D39-DAEB-4DAF-B731-45199A05CDFD}" dt="2023-04-10T09:30:12.274" v="268" actId="2711"/>
          <ac:spMkLst>
            <pc:docMk/>
            <pc:sldMk cId="4183110738" sldId="301"/>
            <ac:spMk id="2" creationId="{97911FC6-181E-45D0-0792-CC8FD6E678BA}"/>
          </ac:spMkLst>
        </pc:spChg>
        <pc:spChg chg="mod">
          <ac:chgData name="Aarsha Sai" userId="7a482a54e4caf793" providerId="LiveId" clId="{593F6D39-DAEB-4DAF-B731-45199A05CDFD}" dt="2023-04-10T18:30:28.141" v="2256" actId="20577"/>
          <ac:spMkLst>
            <pc:docMk/>
            <pc:sldMk cId="4183110738" sldId="301"/>
            <ac:spMk id="3" creationId="{BE79664E-8175-2F12-9B10-2CEF6F41933B}"/>
          </ac:spMkLst>
        </pc:spChg>
        <pc:picChg chg="add mod">
          <ac:chgData name="Aarsha Sai" userId="7a482a54e4caf793" providerId="LiveId" clId="{593F6D39-DAEB-4DAF-B731-45199A05CDFD}" dt="2023-04-10T09:14:48.669" v="75" actId="1076"/>
          <ac:picMkLst>
            <pc:docMk/>
            <pc:sldMk cId="4183110738" sldId="301"/>
            <ac:picMk id="5122" creationId="{B76C540A-F84D-DA3F-8450-C4E00816A549}"/>
          </ac:picMkLst>
        </pc:picChg>
      </pc:sldChg>
      <pc:sldChg chg="addSp delSp modSp new mod modTransition">
        <pc:chgData name="Aarsha Sai" userId="7a482a54e4caf793" providerId="LiveId" clId="{593F6D39-DAEB-4DAF-B731-45199A05CDFD}" dt="2023-04-10T18:39:10.190" v="2325" actId="1076"/>
        <pc:sldMkLst>
          <pc:docMk/>
          <pc:sldMk cId="1975941330" sldId="302"/>
        </pc:sldMkLst>
        <pc:spChg chg="mod">
          <ac:chgData name="Aarsha Sai" userId="7a482a54e4caf793" providerId="LiveId" clId="{593F6D39-DAEB-4DAF-B731-45199A05CDFD}" dt="2023-04-10T09:30:23.069" v="269" actId="2711"/>
          <ac:spMkLst>
            <pc:docMk/>
            <pc:sldMk cId="1975941330" sldId="302"/>
            <ac:spMk id="2" creationId="{45684AFE-953C-E136-ABAE-3F02A008AF9A}"/>
          </ac:spMkLst>
        </pc:spChg>
        <pc:spChg chg="mod">
          <ac:chgData name="Aarsha Sai" userId="7a482a54e4caf793" providerId="LiveId" clId="{593F6D39-DAEB-4DAF-B731-45199A05CDFD}" dt="2023-04-10T18:39:10.190" v="2325" actId="1076"/>
          <ac:spMkLst>
            <pc:docMk/>
            <pc:sldMk cId="1975941330" sldId="302"/>
            <ac:spMk id="3" creationId="{16DA4C6E-43BE-901A-35D5-2AF9BC27A47E}"/>
          </ac:spMkLst>
        </pc:spChg>
        <pc:spChg chg="add del mod">
          <ac:chgData name="Aarsha Sai" userId="7a482a54e4caf793" providerId="LiveId" clId="{593F6D39-DAEB-4DAF-B731-45199A05CDFD}" dt="2023-04-10T09:14:29.289" v="70" actId="478"/>
          <ac:spMkLst>
            <pc:docMk/>
            <pc:sldMk cId="1975941330" sldId="302"/>
            <ac:spMk id="5" creationId="{E2EEEB6D-DDDD-0573-36E2-6BDE2852303A}"/>
          </ac:spMkLst>
        </pc:spChg>
        <pc:spChg chg="add del mod">
          <ac:chgData name="Aarsha Sai" userId="7a482a54e4caf793" providerId="LiveId" clId="{593F6D39-DAEB-4DAF-B731-45199A05CDFD}" dt="2023-04-10T09:17:06.945" v="103" actId="478"/>
          <ac:spMkLst>
            <pc:docMk/>
            <pc:sldMk cId="1975941330" sldId="302"/>
            <ac:spMk id="7" creationId="{5B5220DD-3D8D-B866-36A0-319533E30925}"/>
          </ac:spMkLst>
        </pc:spChg>
        <pc:picChg chg="add del">
          <ac:chgData name="Aarsha Sai" userId="7a482a54e4caf793" providerId="LiveId" clId="{593F6D39-DAEB-4DAF-B731-45199A05CDFD}" dt="2023-04-10T18:38:45.556" v="2322"/>
          <ac:picMkLst>
            <pc:docMk/>
            <pc:sldMk cId="1975941330" sldId="302"/>
            <ac:picMk id="3074" creationId="{946E2F4B-3514-7913-370F-5F22DC918251}"/>
          </ac:picMkLst>
        </pc:picChg>
      </pc:sldChg>
      <pc:sldChg chg="addSp modSp new mod modTransition">
        <pc:chgData name="Aarsha Sai" userId="7a482a54e4caf793" providerId="LiveId" clId="{593F6D39-DAEB-4DAF-B731-45199A05CDFD}" dt="2023-04-10T18:40:25.732" v="2327"/>
        <pc:sldMkLst>
          <pc:docMk/>
          <pc:sldMk cId="4231331598" sldId="303"/>
        </pc:sldMkLst>
        <pc:spChg chg="mod">
          <ac:chgData name="Aarsha Sai" userId="7a482a54e4caf793" providerId="LiveId" clId="{593F6D39-DAEB-4DAF-B731-45199A05CDFD}" dt="2023-04-10T17:37:43.536" v="1811" actId="1076"/>
          <ac:spMkLst>
            <pc:docMk/>
            <pc:sldMk cId="4231331598" sldId="303"/>
            <ac:spMk id="2" creationId="{5E3D9AEE-E095-21EB-FA89-45A03CD6A719}"/>
          </ac:spMkLst>
        </pc:spChg>
        <pc:spChg chg="mod">
          <ac:chgData name="Aarsha Sai" userId="7a482a54e4caf793" providerId="LiveId" clId="{593F6D39-DAEB-4DAF-B731-45199A05CDFD}" dt="2023-04-10T17:36:45.669" v="1801" actId="14100"/>
          <ac:spMkLst>
            <pc:docMk/>
            <pc:sldMk cId="4231331598" sldId="303"/>
            <ac:spMk id="3" creationId="{BE58DEA1-80EF-AC76-D709-BA9F52D6C7D3}"/>
          </ac:spMkLst>
        </pc:spChg>
        <pc:picChg chg="add mod">
          <ac:chgData name="Aarsha Sai" userId="7a482a54e4caf793" providerId="LiveId" clId="{593F6D39-DAEB-4DAF-B731-45199A05CDFD}" dt="2023-04-10T17:36:50.065" v="1802" actId="1076"/>
          <ac:picMkLst>
            <pc:docMk/>
            <pc:sldMk cId="4231331598" sldId="303"/>
            <ac:picMk id="2050" creationId="{F4DCE37B-91F4-0C86-DD2D-468E6C8FBCD3}"/>
          </ac:picMkLst>
        </pc:picChg>
      </pc:sldChg>
      <pc:sldChg chg="addSp delSp modSp new mod modTransition">
        <pc:chgData name="Aarsha Sai" userId="7a482a54e4caf793" providerId="LiveId" clId="{593F6D39-DAEB-4DAF-B731-45199A05CDFD}" dt="2023-04-10T18:40:44.435" v="2331"/>
        <pc:sldMkLst>
          <pc:docMk/>
          <pc:sldMk cId="439504431" sldId="304"/>
        </pc:sldMkLst>
        <pc:spChg chg="mod">
          <ac:chgData name="Aarsha Sai" userId="7a482a54e4caf793" providerId="LiveId" clId="{593F6D39-DAEB-4DAF-B731-45199A05CDFD}" dt="2023-04-10T17:43:41.099" v="1927" actId="1076"/>
          <ac:spMkLst>
            <pc:docMk/>
            <pc:sldMk cId="439504431" sldId="304"/>
            <ac:spMk id="2" creationId="{58C07B19-6C5C-F4F5-E7FC-4D8B985022F1}"/>
          </ac:spMkLst>
        </pc:spChg>
        <pc:spChg chg="mod">
          <ac:chgData name="Aarsha Sai" userId="7a482a54e4caf793" providerId="LiveId" clId="{593F6D39-DAEB-4DAF-B731-45199A05CDFD}" dt="2023-04-10T17:38:30.783" v="1818" actId="1076"/>
          <ac:spMkLst>
            <pc:docMk/>
            <pc:sldMk cId="439504431" sldId="304"/>
            <ac:spMk id="3" creationId="{86FF01DF-A911-4B21-349A-CEA7DF5450BF}"/>
          </ac:spMkLst>
        </pc:spChg>
        <pc:spChg chg="add del mod">
          <ac:chgData name="Aarsha Sai" userId="7a482a54e4caf793" providerId="LiveId" clId="{593F6D39-DAEB-4DAF-B731-45199A05CDFD}" dt="2023-04-10T11:37:04.788" v="1064"/>
          <ac:spMkLst>
            <pc:docMk/>
            <pc:sldMk cId="439504431" sldId="304"/>
            <ac:spMk id="8" creationId="{2CCCD36F-418A-5229-FF21-451B7C2C40EA}"/>
          </ac:spMkLst>
        </pc:spChg>
        <pc:graphicFrameChg chg="add mod modGraphic">
          <ac:chgData name="Aarsha Sai" userId="7a482a54e4caf793" providerId="LiveId" clId="{593F6D39-DAEB-4DAF-B731-45199A05CDFD}" dt="2023-04-10T11:44:32.776" v="1253" actId="1076"/>
          <ac:graphicFrameMkLst>
            <pc:docMk/>
            <pc:sldMk cId="439504431" sldId="304"/>
            <ac:graphicFrameMk id="4" creationId="{C0B3A950-0E11-B11F-421C-8DCCAB237973}"/>
          </ac:graphicFrameMkLst>
        </pc:graphicFrameChg>
        <pc:graphicFrameChg chg="add del mod">
          <ac:chgData name="Aarsha Sai" userId="7a482a54e4caf793" providerId="LiveId" clId="{593F6D39-DAEB-4DAF-B731-45199A05CDFD}" dt="2023-04-10T11:34:08.239" v="930"/>
          <ac:graphicFrameMkLst>
            <pc:docMk/>
            <pc:sldMk cId="439504431" sldId="304"/>
            <ac:graphicFrameMk id="5" creationId="{0F9AA9B1-96AF-5A6A-2319-636C1EF5A4BA}"/>
          </ac:graphicFrameMkLst>
        </pc:graphicFrameChg>
        <pc:graphicFrameChg chg="add del mod">
          <ac:chgData name="Aarsha Sai" userId="7a482a54e4caf793" providerId="LiveId" clId="{593F6D39-DAEB-4DAF-B731-45199A05CDFD}" dt="2023-04-10T11:34:11.309" v="932"/>
          <ac:graphicFrameMkLst>
            <pc:docMk/>
            <pc:sldMk cId="439504431" sldId="304"/>
            <ac:graphicFrameMk id="6" creationId="{52FE4740-FAF4-2A1D-3AC0-E664AC26DA64}"/>
          </ac:graphicFrameMkLst>
        </pc:graphicFrameChg>
        <pc:picChg chg="add mod">
          <ac:chgData name="Aarsha Sai" userId="7a482a54e4caf793" providerId="LiveId" clId="{593F6D39-DAEB-4DAF-B731-45199A05CDFD}" dt="2023-04-10T17:38:36.026" v="1819" actId="1076"/>
          <ac:picMkLst>
            <pc:docMk/>
            <pc:sldMk cId="439504431" sldId="304"/>
            <ac:picMk id="1026" creationId="{1193DD16-9302-1FEB-689C-6EFA54AF02D0}"/>
          </ac:picMkLst>
        </pc:picChg>
      </pc:sldChg>
      <pc:sldChg chg="addSp modSp new mod ord modTransition">
        <pc:chgData name="Aarsha Sai" userId="7a482a54e4caf793" providerId="LiveId" clId="{593F6D39-DAEB-4DAF-B731-45199A05CDFD}" dt="2023-04-10T18:40:35.321" v="2328"/>
        <pc:sldMkLst>
          <pc:docMk/>
          <pc:sldMk cId="733999863" sldId="305"/>
        </pc:sldMkLst>
        <pc:spChg chg="mod">
          <ac:chgData name="Aarsha Sai" userId="7a482a54e4caf793" providerId="LiveId" clId="{593F6D39-DAEB-4DAF-B731-45199A05CDFD}" dt="2023-04-10T18:04:27.218" v="1981" actId="1076"/>
          <ac:spMkLst>
            <pc:docMk/>
            <pc:sldMk cId="733999863" sldId="305"/>
            <ac:spMk id="2" creationId="{4AB185B9-CF74-C5DC-A8E8-A0F30FF133BE}"/>
          </ac:spMkLst>
        </pc:spChg>
        <pc:spChg chg="mod">
          <ac:chgData name="Aarsha Sai" userId="7a482a54e4caf793" providerId="LiveId" clId="{593F6D39-DAEB-4DAF-B731-45199A05CDFD}" dt="2023-04-10T18:14:20.482" v="2011" actId="27636"/>
          <ac:spMkLst>
            <pc:docMk/>
            <pc:sldMk cId="733999863" sldId="305"/>
            <ac:spMk id="3" creationId="{BECDA573-4CC0-7C72-A300-71C36FC95C65}"/>
          </ac:spMkLst>
        </pc:spChg>
        <pc:picChg chg="add mod">
          <ac:chgData name="Aarsha Sai" userId="7a482a54e4caf793" providerId="LiveId" clId="{593F6D39-DAEB-4DAF-B731-45199A05CDFD}" dt="2023-04-10T18:04:56.161" v="1987" actId="1076"/>
          <ac:picMkLst>
            <pc:docMk/>
            <pc:sldMk cId="733999863" sldId="305"/>
            <ac:picMk id="4" creationId="{82297985-274E-203D-D76B-549D65008C8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4/10/2023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4/10/2023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4/10/2023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4/10/2023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4/10/2023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www.wallpaperflare.com/blue-dna-illustration-3-d-abstraction-genetic-molecule-pattern-wallpaper-ptrbd"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879"/>
                    </a14:imgEffect>
                    <a14:imgEffect>
                      <a14:saturation sat="400000"/>
                    </a14:imgEffect>
                  </a14:imgLayer>
                </a14:imgProps>
              </a:ext>
              <a:ext uri="{837473B0-CC2E-450A-ABE3-18F120FF3D39}">
                <a1611:picAttrSrcUrl xmlns:a1611="http://schemas.microsoft.com/office/drawing/2016/11/main" r:id="rId5"/>
              </a:ext>
            </a:extLst>
          </a:blip>
          <a:srcRect/>
          <a:stretch/>
        </p:blipFill>
        <p:spPr>
          <a:xfrm>
            <a:off x="1229" y="0"/>
            <a:ext cx="12189541" cy="6858000"/>
          </a:xfrm>
          <a:prstGeom prst="rect">
            <a:avLst/>
          </a:prstGeom>
          <a:effectLst>
            <a:reflection stA="50000" endPos="65000" dist="50800" dir="5400000" sy="-100000" algn="bl" rotWithShape="0"/>
            <a:softEdge rad="0"/>
          </a:effectLst>
          <a:scene3d>
            <a:camera prst="orthographicFront"/>
            <a:lightRig rig="threePt" dir="t"/>
          </a:scene3d>
          <a:sp3d>
            <a:bevelT w="63500"/>
          </a:sp3d>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386777" y="2205798"/>
            <a:ext cx="5760817" cy="2010354"/>
          </a:xfrm>
          <a:noFill/>
          <a:ln>
            <a:noFill/>
          </a:ln>
        </p:spPr>
        <p:txBody>
          <a:bodyPr>
            <a:normAutofit/>
          </a:bodyPr>
          <a:lstStyle/>
          <a:p>
            <a:r>
              <a:rPr lang="en-US" sz="3600" b="1" dirty="0">
                <a:solidFill>
                  <a:schemeClr val="accent3">
                    <a:lumMod val="40000"/>
                    <a:lumOff val="60000"/>
                  </a:schemeClr>
                </a:solidFill>
                <a:latin typeface="OCR A Extended" panose="02010509020102010303" pitchFamily="50" charset="0"/>
              </a:rPr>
              <a:t>Classification of </a:t>
            </a:r>
            <a:br>
              <a:rPr lang="en-US" sz="3600" b="1" dirty="0">
                <a:solidFill>
                  <a:schemeClr val="accent3">
                    <a:lumMod val="40000"/>
                    <a:lumOff val="60000"/>
                  </a:schemeClr>
                </a:solidFill>
                <a:latin typeface="OCR A Extended" panose="02010509020102010303" pitchFamily="50" charset="0"/>
              </a:rPr>
            </a:br>
            <a:r>
              <a:rPr lang="en-US" sz="3600" b="1" dirty="0">
                <a:solidFill>
                  <a:schemeClr val="accent3">
                    <a:lumMod val="40000"/>
                    <a:lumOff val="60000"/>
                  </a:schemeClr>
                </a:solidFill>
                <a:latin typeface="OCR A Extended" panose="02010509020102010303" pitchFamily="50" charset="0"/>
              </a:rPr>
              <a:t>proteins into </a:t>
            </a:r>
            <a:br>
              <a:rPr lang="en-US" sz="3600" b="1" dirty="0">
                <a:solidFill>
                  <a:schemeClr val="accent3">
                    <a:lumMod val="40000"/>
                    <a:lumOff val="60000"/>
                  </a:schemeClr>
                </a:solidFill>
                <a:latin typeface="OCR A Extended" panose="02010509020102010303" pitchFamily="50" charset="0"/>
              </a:rPr>
            </a:br>
            <a:r>
              <a:rPr lang="en-US" sz="3600" b="1" dirty="0">
                <a:solidFill>
                  <a:schemeClr val="accent3">
                    <a:lumMod val="40000"/>
                    <a:lumOff val="60000"/>
                  </a:schemeClr>
                </a:solidFill>
                <a:latin typeface="OCR A Extended" panose="02010509020102010303" pitchFamily="50" charset="0"/>
              </a:rPr>
              <a:t>binders </a:t>
            </a:r>
            <a:r>
              <a:rPr lang="en-US" sz="3800" b="1" dirty="0">
                <a:solidFill>
                  <a:schemeClr val="accent3">
                    <a:lumMod val="40000"/>
                    <a:lumOff val="60000"/>
                  </a:schemeClr>
                </a:solidFill>
                <a:latin typeface="OCR A Extended" panose="02010509020102010303" pitchFamily="50" charset="0"/>
              </a:rPr>
              <a:t>and</a:t>
            </a:r>
            <a:r>
              <a:rPr lang="en-US" sz="3600" b="1" dirty="0">
                <a:solidFill>
                  <a:schemeClr val="accent3">
                    <a:lumMod val="40000"/>
                    <a:lumOff val="60000"/>
                  </a:schemeClr>
                </a:solidFill>
                <a:latin typeface="OCR A Extended" panose="02010509020102010303" pitchFamily="50" charset="0"/>
              </a:rPr>
              <a:t> non binders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4269696"/>
            <a:ext cx="4775075" cy="559656"/>
          </a:xfrm>
        </p:spPr>
        <p:txBody>
          <a:bodyPr>
            <a:normAutofit/>
          </a:bodyPr>
          <a:lstStyle/>
          <a:p>
            <a:pPr>
              <a:spcAft>
                <a:spcPts val="600"/>
              </a:spcAft>
            </a:pP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5128" y="651559"/>
            <a:ext cx="10757647" cy="2324724"/>
          </a:xfrm>
        </p:spPr>
        <p:txBody>
          <a:bodyPr>
            <a:normAutofit/>
          </a:bodyPr>
          <a:lstStyle/>
          <a:p>
            <a:pPr algn="ctr"/>
            <a:r>
              <a:rPr lang="en-US" sz="6000" dirty="0">
                <a:solidFill>
                  <a:schemeClr val="tx1">
                    <a:lumMod val="65000"/>
                    <a:lumOff val="35000"/>
                  </a:schemeClr>
                </a:solidFill>
                <a:latin typeface="Jokerman" panose="04090605060D06020702" pitchFamily="82" charset="0"/>
              </a:rPr>
              <a:t>THANK YOU!</a:t>
            </a:r>
          </a:p>
        </p:txBody>
      </p:sp>
      <p:sp>
        <p:nvSpPr>
          <p:cNvPr id="4" name="TextBox 3">
            <a:extLst>
              <a:ext uri="{FF2B5EF4-FFF2-40B4-BE49-F238E27FC236}">
                <a16:creationId xmlns:a16="http://schemas.microsoft.com/office/drawing/2014/main" id="{53C4F04A-56F6-A5BE-782E-4D2895323A00}"/>
              </a:ext>
            </a:extLst>
          </p:cNvPr>
          <p:cNvSpPr txBox="1"/>
          <p:nvPr/>
        </p:nvSpPr>
        <p:spPr>
          <a:xfrm>
            <a:off x="2805951" y="2882624"/>
            <a:ext cx="6096000" cy="2185214"/>
          </a:xfrm>
          <a:prstGeom prst="rect">
            <a:avLst/>
          </a:prstGeom>
          <a:noFill/>
        </p:spPr>
        <p:txBody>
          <a:bodyPr wrap="square">
            <a:spAutoFit/>
          </a:bodyPr>
          <a:lstStyle/>
          <a:p>
            <a:pPr algn="ctr"/>
            <a:r>
              <a:rPr lang="en-IN" sz="3400" b="1" dirty="0">
                <a:solidFill>
                  <a:schemeClr val="accent4">
                    <a:lumMod val="75000"/>
                  </a:schemeClr>
                </a:solidFill>
                <a:effectLst>
                  <a:outerShdw blurRad="38100" dist="38100" dir="2700000" algn="tl">
                    <a:srgbClr val="000000">
                      <a:alpha val="43137"/>
                    </a:srgbClr>
                  </a:outerShdw>
                </a:effectLst>
                <a:latin typeface="Informal Roman" panose="030604020304060B0204" pitchFamily="66" charset="0"/>
              </a:rPr>
              <a:t>TEAM MEMBERS:</a:t>
            </a:r>
          </a:p>
          <a:p>
            <a:pPr algn="ctr"/>
            <a:r>
              <a:rPr lang="en-IN" sz="3400" b="1" dirty="0">
                <a:solidFill>
                  <a:schemeClr val="accent4">
                    <a:lumMod val="75000"/>
                  </a:schemeClr>
                </a:solidFill>
                <a:effectLst>
                  <a:outerShdw blurRad="38100" dist="38100" dir="2700000" algn="tl">
                    <a:srgbClr val="000000">
                      <a:alpha val="43137"/>
                    </a:srgbClr>
                  </a:outerShdw>
                </a:effectLst>
                <a:latin typeface="Informal Roman" panose="030604020304060B0204" pitchFamily="66" charset="0"/>
              </a:rPr>
              <a:t> 20CS30035 - SAI SAHAN </a:t>
            </a:r>
          </a:p>
          <a:p>
            <a:pPr algn="ctr"/>
            <a:r>
              <a:rPr lang="en-IN" sz="3400" b="1" dirty="0">
                <a:solidFill>
                  <a:schemeClr val="accent4">
                    <a:lumMod val="75000"/>
                  </a:schemeClr>
                </a:solidFill>
                <a:effectLst>
                  <a:outerShdw blurRad="38100" dist="38100" dir="2700000" algn="tl">
                    <a:srgbClr val="000000">
                      <a:alpha val="43137"/>
                    </a:srgbClr>
                  </a:outerShdw>
                </a:effectLst>
                <a:latin typeface="Informal Roman" panose="030604020304060B0204" pitchFamily="66" charset="0"/>
              </a:rPr>
              <a:t>20CS10016 – AARSHA</a:t>
            </a:r>
          </a:p>
          <a:p>
            <a:pPr algn="ctr"/>
            <a:r>
              <a:rPr lang="en-IN" sz="3400" b="1" dirty="0">
                <a:solidFill>
                  <a:schemeClr val="accent4">
                    <a:lumMod val="75000"/>
                  </a:schemeClr>
                </a:solidFill>
                <a:effectLst>
                  <a:outerShdw blurRad="38100" dist="38100" dir="2700000" algn="tl">
                    <a:srgbClr val="000000">
                      <a:alpha val="43137"/>
                    </a:srgbClr>
                  </a:outerShdw>
                </a:effectLst>
                <a:latin typeface="Informal Roman" panose="030604020304060B0204" pitchFamily="66" charset="0"/>
              </a:rPr>
              <a:t> 20CS10052 - VENKAT VIGNAN </a:t>
            </a:r>
          </a:p>
        </p:txBody>
      </p:sp>
    </p:spTree>
    <p:extLst>
      <p:ext uri="{BB962C8B-B14F-4D97-AF65-F5344CB8AC3E}">
        <p14:creationId xmlns:p14="http://schemas.microsoft.com/office/powerpoint/2010/main" val="2049548788"/>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9AEE-E095-21EB-FA89-45A03CD6A719}"/>
              </a:ext>
            </a:extLst>
          </p:cNvPr>
          <p:cNvSpPr>
            <a:spLocks noGrp="1"/>
          </p:cNvSpPr>
          <p:nvPr>
            <p:ph type="title"/>
          </p:nvPr>
        </p:nvSpPr>
        <p:spPr>
          <a:xfrm>
            <a:off x="1792941" y="508123"/>
            <a:ext cx="10058400" cy="1371600"/>
          </a:xfrm>
        </p:spPr>
        <p:txBody>
          <a:bodyPr/>
          <a:lstStyle/>
          <a:p>
            <a:r>
              <a:rPr lang="en-US" dirty="0">
                <a:latin typeface="Lucida Handwriting" panose="03010101010101010101" pitchFamily="66" charset="0"/>
              </a:rPr>
              <a:t>PROBLEM STATEMENT </a:t>
            </a:r>
            <a:endParaRPr lang="en-IN" dirty="0">
              <a:latin typeface="Lucida Handwriting" panose="03010101010101010101" pitchFamily="66" charset="0"/>
            </a:endParaRPr>
          </a:p>
        </p:txBody>
      </p:sp>
      <p:sp>
        <p:nvSpPr>
          <p:cNvPr id="3" name="Content Placeholder 2">
            <a:extLst>
              <a:ext uri="{FF2B5EF4-FFF2-40B4-BE49-F238E27FC236}">
                <a16:creationId xmlns:a16="http://schemas.microsoft.com/office/drawing/2014/main" id="{BE58DEA1-80EF-AC76-D709-BA9F52D6C7D3}"/>
              </a:ext>
            </a:extLst>
          </p:cNvPr>
          <p:cNvSpPr>
            <a:spLocks noGrp="1"/>
          </p:cNvSpPr>
          <p:nvPr>
            <p:ph idx="1"/>
          </p:nvPr>
        </p:nvSpPr>
        <p:spPr>
          <a:xfrm>
            <a:off x="582707" y="2103120"/>
            <a:ext cx="6239434" cy="3849624"/>
          </a:xfrm>
        </p:spPr>
        <p:txBody>
          <a:bodyPr>
            <a:noAutofit/>
          </a:bodyPr>
          <a:lstStyle/>
          <a:p>
            <a:pPr marL="0" indent="0" rtl="0">
              <a:spcBef>
                <a:spcPts val="0"/>
              </a:spcBef>
              <a:spcAft>
                <a:spcPts val="0"/>
              </a:spcAft>
              <a:buNone/>
            </a:pPr>
            <a:r>
              <a:rPr lang="en-US" sz="2200" b="0" i="0" u="none" strike="noStrike" dirty="0">
                <a:solidFill>
                  <a:srgbClr val="000000"/>
                </a:solidFill>
                <a:effectLst/>
                <a:latin typeface="Bahnschrift Condensed" panose="020B0502040204020203" pitchFamily="34" charset="0"/>
              </a:rPr>
              <a:t>Determine Binding Affinity of Protein-Ligand</a:t>
            </a:r>
            <a:endParaRPr lang="en-US" sz="2200" b="0" dirty="0">
              <a:effectLst/>
              <a:latin typeface="Bahnschrift Condensed" panose="020B0502040204020203" pitchFamily="34" charset="0"/>
            </a:endParaRPr>
          </a:p>
          <a:p>
            <a:pPr marL="0" indent="0" rtl="0">
              <a:spcBef>
                <a:spcPts val="0"/>
              </a:spcBef>
              <a:spcAft>
                <a:spcPts val="0"/>
              </a:spcAft>
              <a:buNone/>
            </a:pPr>
            <a:br>
              <a:rPr lang="en-US" sz="2200" b="0" dirty="0">
                <a:effectLst/>
                <a:latin typeface="Bahnschrift Condensed" panose="020B0502040204020203" pitchFamily="34" charset="0"/>
              </a:rPr>
            </a:br>
            <a:r>
              <a:rPr lang="en-US" sz="2200" b="0" i="0" u="none" strike="noStrike" dirty="0">
                <a:solidFill>
                  <a:srgbClr val="000000"/>
                </a:solidFill>
                <a:effectLst/>
                <a:latin typeface="Bahnschrift Condensed" panose="020B0502040204020203" pitchFamily="34" charset="0"/>
              </a:rPr>
              <a:t>Description: You will need to generate a scoring function which could classify compound poses as binders or non binders.</a:t>
            </a:r>
            <a:endParaRPr lang="en-US" sz="2200" b="0" dirty="0">
              <a:effectLst/>
              <a:latin typeface="Bahnschrift Condensed" panose="020B0502040204020203" pitchFamily="34" charset="0"/>
            </a:endParaRPr>
          </a:p>
          <a:p>
            <a:pPr marL="0" indent="0" rtl="0">
              <a:spcBef>
                <a:spcPts val="0"/>
              </a:spcBef>
              <a:spcAft>
                <a:spcPts val="0"/>
              </a:spcAft>
              <a:buNone/>
            </a:pPr>
            <a:endParaRPr lang="en-US" sz="2200" i="0" u="none" strike="noStrike" dirty="0">
              <a:solidFill>
                <a:srgbClr val="000000"/>
              </a:solidFill>
              <a:latin typeface="Bahnschrift Condensed" panose="020B0502040204020203" pitchFamily="34" charset="0"/>
            </a:endParaRPr>
          </a:p>
          <a:p>
            <a:pPr marL="0" indent="0" rtl="0">
              <a:spcBef>
                <a:spcPts val="0"/>
              </a:spcBef>
              <a:spcAft>
                <a:spcPts val="0"/>
              </a:spcAft>
              <a:buNone/>
            </a:pPr>
            <a:r>
              <a:rPr lang="en-US" sz="2200" b="0" i="0" u="none" strike="noStrike" dirty="0">
                <a:solidFill>
                  <a:srgbClr val="000000"/>
                </a:solidFill>
                <a:effectLst/>
                <a:latin typeface="Bahnschrift Condensed" panose="020B0502040204020203" pitchFamily="34" charset="0"/>
              </a:rPr>
              <a:t>Input: Structure of Protein and Ligand</a:t>
            </a:r>
          </a:p>
          <a:p>
            <a:pPr marL="0" indent="0" rtl="0">
              <a:spcBef>
                <a:spcPts val="0"/>
              </a:spcBef>
              <a:spcAft>
                <a:spcPts val="0"/>
              </a:spcAft>
              <a:buNone/>
            </a:pPr>
            <a:endParaRPr lang="en-US" sz="2200" b="0" dirty="0">
              <a:effectLst/>
              <a:latin typeface="Bahnschrift Condensed" panose="020B0502040204020203" pitchFamily="34" charset="0"/>
            </a:endParaRPr>
          </a:p>
          <a:p>
            <a:pPr marL="0" indent="0" rtl="0">
              <a:spcBef>
                <a:spcPts val="0"/>
              </a:spcBef>
              <a:spcAft>
                <a:spcPts val="0"/>
              </a:spcAft>
              <a:buNone/>
            </a:pPr>
            <a:r>
              <a:rPr lang="en-US" sz="2200" b="0" i="0" u="none" strike="noStrike" dirty="0">
                <a:solidFill>
                  <a:srgbClr val="000000"/>
                </a:solidFill>
                <a:effectLst/>
                <a:latin typeface="Bahnschrift Condensed" panose="020B0502040204020203" pitchFamily="34" charset="0"/>
              </a:rPr>
              <a:t>Output: Whether a binder or non binder</a:t>
            </a:r>
            <a:endParaRPr lang="en-US" sz="2200" b="0" dirty="0">
              <a:effectLst/>
              <a:latin typeface="Bahnschrift Condensed" panose="020B0502040204020203" pitchFamily="34" charset="0"/>
            </a:endParaRPr>
          </a:p>
          <a:p>
            <a:pPr marL="0" indent="0" rtl="0">
              <a:spcBef>
                <a:spcPts val="0"/>
              </a:spcBef>
              <a:spcAft>
                <a:spcPts val="0"/>
              </a:spcAft>
              <a:buNone/>
            </a:pPr>
            <a:br>
              <a:rPr lang="en-US" sz="2200" b="0" dirty="0">
                <a:effectLst/>
                <a:latin typeface="Bahnschrift Condensed" panose="020B0502040204020203" pitchFamily="34" charset="0"/>
              </a:rPr>
            </a:br>
            <a:r>
              <a:rPr lang="en-US" sz="2200" b="0" i="0" u="none" strike="noStrike" dirty="0">
                <a:solidFill>
                  <a:srgbClr val="000000"/>
                </a:solidFill>
                <a:effectLst/>
                <a:latin typeface="Bahnschrift Condensed" panose="020B0502040204020203" pitchFamily="34" charset="0"/>
              </a:rPr>
              <a:t>Dataset that can be used: </a:t>
            </a:r>
            <a:r>
              <a:rPr lang="en-US" sz="2200" b="0" i="0" u="none" strike="noStrike" dirty="0" err="1">
                <a:solidFill>
                  <a:srgbClr val="000000"/>
                </a:solidFill>
                <a:effectLst/>
                <a:latin typeface="Bahnschrift Condensed" panose="020B0502040204020203" pitchFamily="34" charset="0"/>
              </a:rPr>
              <a:t>scPDB</a:t>
            </a:r>
            <a:r>
              <a:rPr lang="en-US" sz="2200" b="0" i="0" u="none" strike="noStrike" dirty="0">
                <a:solidFill>
                  <a:srgbClr val="000000"/>
                </a:solidFill>
                <a:effectLst/>
                <a:latin typeface="Bahnschrift Condensed" panose="020B0502040204020203" pitchFamily="34" charset="0"/>
              </a:rPr>
              <a:t>, </a:t>
            </a:r>
            <a:r>
              <a:rPr lang="en-US" sz="2200" b="0" i="0" u="none" strike="noStrike" dirty="0" err="1">
                <a:solidFill>
                  <a:srgbClr val="000000"/>
                </a:solidFill>
                <a:effectLst/>
                <a:latin typeface="Bahnschrift Condensed" panose="020B0502040204020203" pitchFamily="34" charset="0"/>
              </a:rPr>
              <a:t>PDBBind</a:t>
            </a:r>
            <a:endParaRPr lang="en-US" sz="2200" b="0" dirty="0">
              <a:effectLst/>
              <a:latin typeface="Bahnschrift Condensed" panose="020B0502040204020203" pitchFamily="34" charset="0"/>
            </a:endParaRPr>
          </a:p>
          <a:p>
            <a:pPr marL="0" indent="0">
              <a:buNone/>
            </a:pPr>
            <a:br>
              <a:rPr lang="en-US" sz="2200" b="0" dirty="0">
                <a:effectLst/>
                <a:latin typeface="Bahnschrift Condensed" panose="020B0502040204020203" pitchFamily="34" charset="0"/>
              </a:rPr>
            </a:br>
            <a:endParaRPr lang="en-IN" sz="2200" dirty="0">
              <a:latin typeface="Bahnschrift Condensed" panose="020B0502040204020203" pitchFamily="34" charset="0"/>
            </a:endParaRPr>
          </a:p>
        </p:txBody>
      </p:sp>
      <p:pic>
        <p:nvPicPr>
          <p:cNvPr id="2050" name="Picture 2">
            <a:extLst>
              <a:ext uri="{FF2B5EF4-FFF2-40B4-BE49-F238E27FC236}">
                <a16:creationId xmlns:a16="http://schemas.microsoft.com/office/drawing/2014/main" id="{F4DCE37B-91F4-0C86-DD2D-468E6C8FB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443" y="1700556"/>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3315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85B9-CF74-C5DC-A8E8-A0F30FF133BE}"/>
              </a:ext>
            </a:extLst>
          </p:cNvPr>
          <p:cNvSpPr>
            <a:spLocks noGrp="1"/>
          </p:cNvSpPr>
          <p:nvPr>
            <p:ph type="title"/>
          </p:nvPr>
        </p:nvSpPr>
        <p:spPr>
          <a:xfrm>
            <a:off x="3173506" y="400546"/>
            <a:ext cx="10058400" cy="1371600"/>
          </a:xfrm>
        </p:spPr>
        <p:txBody>
          <a:bodyPr/>
          <a:lstStyle/>
          <a:p>
            <a:r>
              <a:rPr lang="en-IN" dirty="0">
                <a:solidFill>
                  <a:schemeClr val="tx1"/>
                </a:solidFill>
                <a:latin typeface="Monotype Corsiva" panose="03010101010201010101" pitchFamily="66" charset="0"/>
              </a:rPr>
              <a:t>INTRODUCTION</a:t>
            </a:r>
            <a:endParaRPr lang="en-IN" dirty="0"/>
          </a:p>
        </p:txBody>
      </p:sp>
      <p:sp>
        <p:nvSpPr>
          <p:cNvPr id="3" name="Content Placeholder 2">
            <a:extLst>
              <a:ext uri="{FF2B5EF4-FFF2-40B4-BE49-F238E27FC236}">
                <a16:creationId xmlns:a16="http://schemas.microsoft.com/office/drawing/2014/main" id="{BECDA573-4CC0-7C72-A300-71C36FC95C65}"/>
              </a:ext>
            </a:extLst>
          </p:cNvPr>
          <p:cNvSpPr>
            <a:spLocks noGrp="1"/>
          </p:cNvSpPr>
          <p:nvPr>
            <p:ph idx="1"/>
          </p:nvPr>
        </p:nvSpPr>
        <p:spPr>
          <a:xfrm>
            <a:off x="484096" y="1854794"/>
            <a:ext cx="5674659" cy="3849624"/>
          </a:xfrm>
        </p:spPr>
        <p:txBody>
          <a:bodyPr>
            <a:normAutofit/>
          </a:bodyPr>
          <a:lstStyle/>
          <a:p>
            <a:r>
              <a:rPr lang="en-US" sz="1900" b="0" i="0" dirty="0">
                <a:solidFill>
                  <a:schemeClr val="accent2">
                    <a:lumMod val="75000"/>
                  </a:schemeClr>
                </a:solidFill>
                <a:effectLst/>
                <a:latin typeface="Bahnschrift Condensed" panose="020B0502040204020203" pitchFamily="34" charset="0"/>
              </a:rPr>
              <a:t>Protein-protein docking is a computational method used to predict how two proteins interact and bind to each other, based on their structures and properties.</a:t>
            </a:r>
          </a:p>
          <a:p>
            <a:r>
              <a:rPr lang="en-US" sz="1900" b="0" i="0" dirty="0">
                <a:solidFill>
                  <a:schemeClr val="accent2">
                    <a:lumMod val="75000"/>
                  </a:schemeClr>
                </a:solidFill>
                <a:effectLst/>
                <a:latin typeface="Bahnschrift Condensed" panose="020B0502040204020203" pitchFamily="34" charset="0"/>
              </a:rPr>
              <a:t>It helps to understand the structure and function of protein complexes and is used in drug discovery and design.</a:t>
            </a:r>
          </a:p>
          <a:p>
            <a:r>
              <a:rPr lang="en-US" sz="1900" dirty="0">
                <a:solidFill>
                  <a:schemeClr val="accent2">
                    <a:lumMod val="75000"/>
                  </a:schemeClr>
                </a:solidFill>
                <a:latin typeface="Bahnschrift Condensed" panose="020B0502040204020203" pitchFamily="34" charset="0"/>
              </a:rPr>
              <a:t>A scoring function is a mathematical equation used in protein docking to evaluate the quality of the predicted protein-protein complex structures.</a:t>
            </a:r>
          </a:p>
          <a:p>
            <a:r>
              <a:rPr lang="en-US" sz="1900" dirty="0">
                <a:solidFill>
                  <a:schemeClr val="accent2">
                    <a:lumMod val="75000"/>
                  </a:schemeClr>
                </a:solidFill>
                <a:latin typeface="Bahnschrift Condensed" panose="020B0502040204020203" pitchFamily="34" charset="0"/>
              </a:rPr>
              <a:t> It is used to rank and select the best possible docking solutions from a large number of potential solutions.</a:t>
            </a:r>
            <a:endParaRPr lang="en-IN" sz="1900" dirty="0">
              <a:solidFill>
                <a:schemeClr val="accent2">
                  <a:lumMod val="75000"/>
                </a:schemeClr>
              </a:solidFill>
              <a:latin typeface="Bahnschrift Condensed" panose="020B0502040204020203" pitchFamily="34" charset="0"/>
            </a:endParaRPr>
          </a:p>
        </p:txBody>
      </p:sp>
      <p:pic>
        <p:nvPicPr>
          <p:cNvPr id="4" name="Picture 2" descr="Image result for PROTIENSdocking">
            <a:extLst>
              <a:ext uri="{FF2B5EF4-FFF2-40B4-BE49-F238E27FC236}">
                <a16:creationId xmlns:a16="http://schemas.microsoft.com/office/drawing/2014/main" id="{82297985-274E-203D-D76B-549D65008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188" y="1709333"/>
            <a:ext cx="5226921" cy="428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9998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00FE-1FE6-B01E-3018-C92B2CE7135B}"/>
              </a:ext>
            </a:extLst>
          </p:cNvPr>
          <p:cNvSpPr>
            <a:spLocks noGrp="1"/>
          </p:cNvSpPr>
          <p:nvPr>
            <p:ph type="title"/>
          </p:nvPr>
        </p:nvSpPr>
        <p:spPr>
          <a:xfrm>
            <a:off x="3926541" y="117821"/>
            <a:ext cx="10058400" cy="1371600"/>
          </a:xfrm>
        </p:spPr>
        <p:txBody>
          <a:bodyPr/>
          <a:lstStyle/>
          <a:p>
            <a:r>
              <a:rPr lang="en-IN" dirty="0">
                <a:latin typeface="Monotype Corsiva" panose="03010101010201010101" pitchFamily="66" charset="0"/>
              </a:rPr>
              <a:t>INPUT</a:t>
            </a:r>
          </a:p>
        </p:txBody>
      </p:sp>
      <p:sp>
        <p:nvSpPr>
          <p:cNvPr id="3" name="Content Placeholder 2">
            <a:extLst>
              <a:ext uri="{FF2B5EF4-FFF2-40B4-BE49-F238E27FC236}">
                <a16:creationId xmlns:a16="http://schemas.microsoft.com/office/drawing/2014/main" id="{FD2E6799-8CB3-B628-E05B-494E45CDF6AA}"/>
              </a:ext>
            </a:extLst>
          </p:cNvPr>
          <p:cNvSpPr>
            <a:spLocks noGrp="1"/>
          </p:cNvSpPr>
          <p:nvPr>
            <p:ph idx="1"/>
          </p:nvPr>
        </p:nvSpPr>
        <p:spPr>
          <a:xfrm>
            <a:off x="4132731" y="1420343"/>
            <a:ext cx="7864288" cy="3849624"/>
          </a:xfrm>
        </p:spPr>
        <p:txBody>
          <a:bodyPr>
            <a:noAutofit/>
          </a:bodyPr>
          <a:lstStyle/>
          <a:p>
            <a:r>
              <a:rPr lang="en-US" sz="2400" dirty="0">
                <a:solidFill>
                  <a:schemeClr val="accent1">
                    <a:lumMod val="75000"/>
                  </a:schemeClr>
                </a:solidFill>
                <a:latin typeface="Bahnschrift Condensed" panose="020B0502040204020203" pitchFamily="34" charset="0"/>
              </a:rPr>
              <a:t>A CSV file with the various data points (different energies) for the protein ligand complex will be the model's input.</a:t>
            </a:r>
          </a:p>
          <a:p>
            <a:endParaRPr lang="en-US" sz="2400" dirty="0">
              <a:solidFill>
                <a:schemeClr val="accent1">
                  <a:lumMod val="75000"/>
                </a:schemeClr>
              </a:solidFill>
              <a:latin typeface="Bahnschrift Condensed" panose="020B0502040204020203" pitchFamily="34" charset="0"/>
            </a:endParaRPr>
          </a:p>
          <a:p>
            <a:endParaRPr lang="en-US" sz="2400" dirty="0">
              <a:solidFill>
                <a:schemeClr val="accent1">
                  <a:lumMod val="75000"/>
                </a:schemeClr>
              </a:solidFill>
              <a:latin typeface="Bahnschrift Condensed" panose="020B0502040204020203" pitchFamily="34" charset="0"/>
            </a:endParaRPr>
          </a:p>
          <a:p>
            <a:r>
              <a:rPr lang="en-US" sz="2400" dirty="0">
                <a:solidFill>
                  <a:schemeClr val="accent1">
                    <a:lumMod val="75000"/>
                  </a:schemeClr>
                </a:solidFill>
                <a:latin typeface="Bahnschrift Condensed" panose="020B0502040204020203" pitchFamily="34" charset="0"/>
              </a:rPr>
              <a:t>Several computational techniques and tools, including molecular dynamics simulations, docking analyses, and free energy calculations, can be used to convert a PDB file to a text file containing details on the protein-ligand combination. These techniques replicate the behavior of the protein-ligand complex and forecast the energy involved in interactions between the two molecules. </a:t>
            </a:r>
            <a:endParaRPr lang="en-IN" sz="2400" dirty="0">
              <a:solidFill>
                <a:schemeClr val="accent1">
                  <a:lumMod val="75000"/>
                </a:schemeClr>
              </a:solidFill>
              <a:latin typeface="Bahnschrift Condensed" panose="020B0502040204020203" pitchFamily="34" charset="0"/>
            </a:endParaRPr>
          </a:p>
        </p:txBody>
      </p:sp>
      <p:sp>
        <p:nvSpPr>
          <p:cNvPr id="5" name="TextBox 4">
            <a:extLst>
              <a:ext uri="{FF2B5EF4-FFF2-40B4-BE49-F238E27FC236}">
                <a16:creationId xmlns:a16="http://schemas.microsoft.com/office/drawing/2014/main" id="{80EDD55F-CBAE-240C-7C54-E23A0046E5AE}"/>
              </a:ext>
            </a:extLst>
          </p:cNvPr>
          <p:cNvSpPr txBox="1"/>
          <p:nvPr/>
        </p:nvSpPr>
        <p:spPr>
          <a:xfrm>
            <a:off x="4231342" y="2561110"/>
            <a:ext cx="7864288" cy="461665"/>
          </a:xfrm>
          <a:prstGeom prst="rect">
            <a:avLst/>
          </a:prstGeom>
          <a:noFill/>
        </p:spPr>
        <p:txBody>
          <a:bodyPr wrap="square">
            <a:spAutoFit/>
          </a:bodyPr>
          <a:lstStyle/>
          <a:p>
            <a:r>
              <a:rPr lang="en-US" sz="2400" dirty="0">
                <a:latin typeface="Forte" panose="03060902040502070203" pitchFamily="66" charset="0"/>
              </a:rPr>
              <a:t>HOW PDB IS CONVERTED TO THE INPUT?</a:t>
            </a:r>
            <a:endParaRPr lang="en-IN" sz="2400" dirty="0">
              <a:latin typeface="Forte" panose="03060902040502070203" pitchFamily="66" charset="0"/>
            </a:endParaRPr>
          </a:p>
        </p:txBody>
      </p:sp>
      <p:pic>
        <p:nvPicPr>
          <p:cNvPr id="4098" name="Picture 2" descr="Image result for pdb file">
            <a:extLst>
              <a:ext uri="{FF2B5EF4-FFF2-40B4-BE49-F238E27FC236}">
                <a16:creationId xmlns:a16="http://schemas.microsoft.com/office/drawing/2014/main" id="{134E6B64-6155-473E-2FAF-B4892B93B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736" y="2059663"/>
            <a:ext cx="3211055" cy="3210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0620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587C-ECC9-2399-34DD-9A215FB1EE8F}"/>
              </a:ext>
            </a:extLst>
          </p:cNvPr>
          <p:cNvSpPr>
            <a:spLocks noGrp="1"/>
          </p:cNvSpPr>
          <p:nvPr>
            <p:ph type="title"/>
          </p:nvPr>
        </p:nvSpPr>
        <p:spPr>
          <a:xfrm>
            <a:off x="3146612" y="104711"/>
            <a:ext cx="10058400" cy="1371600"/>
          </a:xfrm>
        </p:spPr>
        <p:txBody>
          <a:bodyPr/>
          <a:lstStyle/>
          <a:p>
            <a:r>
              <a:rPr lang="en-IN" dirty="0">
                <a:latin typeface="Monotype Corsiva" panose="03010101010201010101" pitchFamily="66" charset="0"/>
              </a:rPr>
              <a:t>ABOUT THE MODEL </a:t>
            </a:r>
          </a:p>
        </p:txBody>
      </p:sp>
      <p:sp>
        <p:nvSpPr>
          <p:cNvPr id="3" name="Content Placeholder 2">
            <a:extLst>
              <a:ext uri="{FF2B5EF4-FFF2-40B4-BE49-F238E27FC236}">
                <a16:creationId xmlns:a16="http://schemas.microsoft.com/office/drawing/2014/main" id="{C72C3FB3-229A-B8B7-F6F6-D20DE3EB0BDC}"/>
              </a:ext>
            </a:extLst>
          </p:cNvPr>
          <p:cNvSpPr>
            <a:spLocks noGrp="1"/>
          </p:cNvSpPr>
          <p:nvPr>
            <p:ph idx="1"/>
          </p:nvPr>
        </p:nvSpPr>
        <p:spPr>
          <a:xfrm>
            <a:off x="390329" y="1613646"/>
            <a:ext cx="6293223" cy="3849624"/>
          </a:xfrm>
        </p:spPr>
        <p:txBody>
          <a:bodyPr>
            <a:noAutofit/>
          </a:bodyPr>
          <a:lstStyle/>
          <a:p>
            <a:r>
              <a:rPr lang="en-US" sz="2400" dirty="0">
                <a:solidFill>
                  <a:schemeClr val="accent2">
                    <a:lumMod val="75000"/>
                  </a:schemeClr>
                </a:solidFill>
                <a:latin typeface="Bahnschrift Condensed" panose="020B0502040204020203" pitchFamily="34" charset="0"/>
              </a:rPr>
              <a:t>To train and increase the model's accuracy, a dataset was used to train it. A series of labelled examples are given to a machine learning model during training, and its parameters are changed to reduce errors. An independent dataset of labelled samples that wasn't utilized for training can be used to assess the model's precision.</a:t>
            </a:r>
          </a:p>
          <a:p>
            <a:r>
              <a:rPr lang="en-US" sz="2400" dirty="0">
                <a:solidFill>
                  <a:schemeClr val="accent2">
                    <a:lumMod val="75000"/>
                  </a:schemeClr>
                </a:solidFill>
                <a:latin typeface="Bahnschrift Condensed" panose="020B0502040204020203" pitchFamily="34" charset="0"/>
              </a:rPr>
              <a:t>Overall Researchers can learn more about the molecular mechanisms behind biological processes and create new medications that target particular proteins by identifying binders and non-binders.</a:t>
            </a:r>
            <a:endParaRPr lang="en-IN" sz="2400" dirty="0">
              <a:solidFill>
                <a:schemeClr val="accent2">
                  <a:lumMod val="75000"/>
                </a:schemeClr>
              </a:solidFill>
              <a:latin typeface="Bahnschrift Condensed" panose="020B0502040204020203" pitchFamily="34" charset="0"/>
            </a:endParaRPr>
          </a:p>
        </p:txBody>
      </p:sp>
      <p:pic>
        <p:nvPicPr>
          <p:cNvPr id="2050" name="Picture 2" descr="Image result for machine learning">
            <a:extLst>
              <a:ext uri="{FF2B5EF4-FFF2-40B4-BE49-F238E27FC236}">
                <a16:creationId xmlns:a16="http://schemas.microsoft.com/office/drawing/2014/main" id="{8886F914-3E18-0EE3-0A7C-BD70DA810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127" y="1595717"/>
            <a:ext cx="4907816" cy="4329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4278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7B19-6C5C-F4F5-E7FC-4D8B985022F1}"/>
              </a:ext>
            </a:extLst>
          </p:cNvPr>
          <p:cNvSpPr>
            <a:spLocks noGrp="1"/>
          </p:cNvSpPr>
          <p:nvPr>
            <p:ph type="title"/>
          </p:nvPr>
        </p:nvSpPr>
        <p:spPr>
          <a:xfrm>
            <a:off x="3998259" y="105431"/>
            <a:ext cx="10058400" cy="1371600"/>
          </a:xfrm>
        </p:spPr>
        <p:txBody>
          <a:bodyPr/>
          <a:lstStyle/>
          <a:p>
            <a:r>
              <a:rPr lang="en-US" dirty="0">
                <a:latin typeface="Monotype Corsiva" panose="03010101010201010101" pitchFamily="66" charset="0"/>
              </a:rPr>
              <a:t>DATASET</a:t>
            </a:r>
            <a:endParaRPr lang="en-IN" dirty="0">
              <a:latin typeface="Monotype Corsiva" panose="03010101010201010101" pitchFamily="66" charset="0"/>
            </a:endParaRPr>
          </a:p>
        </p:txBody>
      </p:sp>
      <p:sp>
        <p:nvSpPr>
          <p:cNvPr id="3" name="Content Placeholder 2">
            <a:extLst>
              <a:ext uri="{FF2B5EF4-FFF2-40B4-BE49-F238E27FC236}">
                <a16:creationId xmlns:a16="http://schemas.microsoft.com/office/drawing/2014/main" id="{86FF01DF-A911-4B21-349A-CEA7DF5450BF}"/>
              </a:ext>
            </a:extLst>
          </p:cNvPr>
          <p:cNvSpPr>
            <a:spLocks noGrp="1"/>
          </p:cNvSpPr>
          <p:nvPr>
            <p:ph idx="1"/>
          </p:nvPr>
        </p:nvSpPr>
        <p:spPr>
          <a:xfrm>
            <a:off x="6696634" y="2660186"/>
            <a:ext cx="4975415" cy="3849624"/>
          </a:xfrm>
        </p:spPr>
        <p:txBody>
          <a:bodyPr>
            <a:normAutofit lnSpcReduction="10000"/>
          </a:bodyPr>
          <a:lstStyle/>
          <a:p>
            <a:r>
              <a:rPr lang="en-US" sz="2800" dirty="0">
                <a:latin typeface="Bahnschrift Condensed" panose="020B0502040204020203" pitchFamily="34" charset="0"/>
              </a:rPr>
              <a:t>The columns from electrostatic to </a:t>
            </a:r>
            <a:r>
              <a:rPr lang="en-US" sz="2800" dirty="0" err="1">
                <a:latin typeface="Bahnschrift Condensed" panose="020B0502040204020203" pitchFamily="34" charset="0"/>
              </a:rPr>
              <a:t>vdW</a:t>
            </a:r>
            <a:r>
              <a:rPr lang="en-US" sz="2800" dirty="0">
                <a:latin typeface="Bahnschrift Condensed" panose="020B0502040204020203" pitchFamily="34" charset="0"/>
              </a:rPr>
              <a:t> from the provided dataset are used to train from the dataset to predict the binding affinity of the complex. </a:t>
            </a:r>
          </a:p>
          <a:p>
            <a:r>
              <a:rPr lang="en-US" sz="2800" dirty="0">
                <a:latin typeface="Bahnschrift Condensed" panose="020B0502040204020203" pitchFamily="34" charset="0"/>
              </a:rPr>
              <a:t>The graphs of this dataset are generated using </a:t>
            </a:r>
            <a:r>
              <a:rPr lang="en-US" sz="2800" dirty="0" err="1">
                <a:latin typeface="Bahnschrift Condensed" panose="020B0502040204020203" pitchFamily="34" charset="0"/>
              </a:rPr>
              <a:t>Seaborn's</a:t>
            </a:r>
            <a:r>
              <a:rPr lang="en-US" sz="2800" dirty="0">
                <a:latin typeface="Bahnschrift Condensed" panose="020B0502040204020203" pitchFamily="34" charset="0"/>
              </a:rPr>
              <a:t> </a:t>
            </a:r>
            <a:r>
              <a:rPr lang="en-US" sz="2800" dirty="0" err="1">
                <a:latin typeface="Bahnschrift Condensed" panose="020B0502040204020203" pitchFamily="34" charset="0"/>
              </a:rPr>
              <a:t>pairplot</a:t>
            </a:r>
            <a:r>
              <a:rPr lang="en-US" sz="2800" dirty="0">
                <a:latin typeface="Bahnschrift Condensed" panose="020B0502040204020203" pitchFamily="34" charset="0"/>
              </a:rPr>
              <a:t> function, and it is discovered that they vary linearly. </a:t>
            </a:r>
            <a:endParaRPr lang="en-IN" sz="2800" dirty="0">
              <a:latin typeface="Bahnschrift Condensed" panose="020B0502040204020203" pitchFamily="34" charset="0"/>
            </a:endParaRPr>
          </a:p>
        </p:txBody>
      </p:sp>
      <p:graphicFrame>
        <p:nvGraphicFramePr>
          <p:cNvPr id="4" name="Table 3">
            <a:extLst>
              <a:ext uri="{FF2B5EF4-FFF2-40B4-BE49-F238E27FC236}">
                <a16:creationId xmlns:a16="http://schemas.microsoft.com/office/drawing/2014/main" id="{C0B3A950-0E11-B11F-421C-8DCCAB237973}"/>
              </a:ext>
            </a:extLst>
          </p:cNvPr>
          <p:cNvGraphicFramePr>
            <a:graphicFrameLocks noGrp="1"/>
          </p:cNvGraphicFramePr>
          <p:nvPr>
            <p:extLst>
              <p:ext uri="{D42A27DB-BD31-4B8C-83A1-F6EECF244321}">
                <p14:modId xmlns:p14="http://schemas.microsoft.com/office/powerpoint/2010/main" val="1111016866"/>
              </p:ext>
            </p:extLst>
          </p:nvPr>
        </p:nvGraphicFramePr>
        <p:xfrm>
          <a:off x="430305" y="1080875"/>
          <a:ext cx="11331390" cy="1000023"/>
        </p:xfrm>
        <a:graphic>
          <a:graphicData uri="http://schemas.openxmlformats.org/drawingml/2006/table">
            <a:tbl>
              <a:tblPr/>
              <a:tblGrid>
                <a:gridCol w="654424">
                  <a:extLst>
                    <a:ext uri="{9D8B030D-6E8A-4147-A177-3AD203B41FA5}">
                      <a16:colId xmlns:a16="http://schemas.microsoft.com/office/drawing/2014/main" val="3782052226"/>
                    </a:ext>
                  </a:extLst>
                </a:gridCol>
                <a:gridCol w="1611854">
                  <a:extLst>
                    <a:ext uri="{9D8B030D-6E8A-4147-A177-3AD203B41FA5}">
                      <a16:colId xmlns:a16="http://schemas.microsoft.com/office/drawing/2014/main" val="877051009"/>
                    </a:ext>
                  </a:extLst>
                </a:gridCol>
                <a:gridCol w="1133139">
                  <a:extLst>
                    <a:ext uri="{9D8B030D-6E8A-4147-A177-3AD203B41FA5}">
                      <a16:colId xmlns:a16="http://schemas.microsoft.com/office/drawing/2014/main" val="3656755271"/>
                    </a:ext>
                  </a:extLst>
                </a:gridCol>
                <a:gridCol w="1133139">
                  <a:extLst>
                    <a:ext uri="{9D8B030D-6E8A-4147-A177-3AD203B41FA5}">
                      <a16:colId xmlns:a16="http://schemas.microsoft.com/office/drawing/2014/main" val="1954149122"/>
                    </a:ext>
                  </a:extLst>
                </a:gridCol>
                <a:gridCol w="1133139">
                  <a:extLst>
                    <a:ext uri="{9D8B030D-6E8A-4147-A177-3AD203B41FA5}">
                      <a16:colId xmlns:a16="http://schemas.microsoft.com/office/drawing/2014/main" val="2308891949"/>
                    </a:ext>
                  </a:extLst>
                </a:gridCol>
                <a:gridCol w="1133139">
                  <a:extLst>
                    <a:ext uri="{9D8B030D-6E8A-4147-A177-3AD203B41FA5}">
                      <a16:colId xmlns:a16="http://schemas.microsoft.com/office/drawing/2014/main" val="2424357908"/>
                    </a:ext>
                  </a:extLst>
                </a:gridCol>
                <a:gridCol w="1133139">
                  <a:extLst>
                    <a:ext uri="{9D8B030D-6E8A-4147-A177-3AD203B41FA5}">
                      <a16:colId xmlns:a16="http://schemas.microsoft.com/office/drawing/2014/main" val="268607115"/>
                    </a:ext>
                  </a:extLst>
                </a:gridCol>
                <a:gridCol w="1133139">
                  <a:extLst>
                    <a:ext uri="{9D8B030D-6E8A-4147-A177-3AD203B41FA5}">
                      <a16:colId xmlns:a16="http://schemas.microsoft.com/office/drawing/2014/main" val="928890293"/>
                    </a:ext>
                  </a:extLst>
                </a:gridCol>
                <a:gridCol w="1298088">
                  <a:extLst>
                    <a:ext uri="{9D8B030D-6E8A-4147-A177-3AD203B41FA5}">
                      <a16:colId xmlns:a16="http://schemas.microsoft.com/office/drawing/2014/main" val="3445609154"/>
                    </a:ext>
                  </a:extLst>
                </a:gridCol>
                <a:gridCol w="968190">
                  <a:extLst>
                    <a:ext uri="{9D8B030D-6E8A-4147-A177-3AD203B41FA5}">
                      <a16:colId xmlns:a16="http://schemas.microsoft.com/office/drawing/2014/main" val="1213719820"/>
                    </a:ext>
                  </a:extLst>
                </a:gridCol>
              </a:tblGrid>
              <a:tr h="1000023">
                <a:tc>
                  <a:txBody>
                    <a:bodyPr/>
                    <a:lstStyle/>
                    <a:p>
                      <a:pPr algn="r"/>
                      <a:r>
                        <a:rPr lang="en-IN" sz="1800" b="1" dirty="0" err="1">
                          <a:solidFill>
                            <a:schemeClr val="tx2">
                              <a:lumMod val="20000"/>
                              <a:lumOff val="80000"/>
                            </a:schemeClr>
                          </a:solidFill>
                          <a:effectLst/>
                          <a:latin typeface="Bahnschrift Condensed" panose="020B0502040204020203" pitchFamily="34" charset="0"/>
                        </a:rPr>
                        <a:t>pdbid</a:t>
                      </a:r>
                      <a:endParaRPr lang="en-IN" sz="1800" b="1" dirty="0">
                        <a:solidFill>
                          <a:schemeClr val="tx2">
                            <a:lumMod val="20000"/>
                            <a:lumOff val="80000"/>
                          </a:schemeClr>
                        </a:solidFill>
                        <a:effectLst/>
                        <a:latin typeface="Bahnschrift Condensed" panose="020B0502040204020203" pitchFamily="34" charset="0"/>
                      </a:endParaRPr>
                    </a:p>
                  </a:txBody>
                  <a:tcPr anchor="ctr">
                    <a:lnL>
                      <a:noFill/>
                    </a:lnL>
                    <a:lnR>
                      <a:noFill/>
                    </a:lnR>
                    <a:lnT>
                      <a:noFill/>
                    </a:lnT>
                    <a:lnB>
                      <a:noFill/>
                    </a:lnB>
                    <a:solidFill>
                      <a:srgbClr val="383838"/>
                    </a:solidFill>
                  </a:tcPr>
                </a:tc>
                <a:tc>
                  <a:txBody>
                    <a:bodyPr/>
                    <a:lstStyle/>
                    <a:p>
                      <a:pPr algn="r"/>
                      <a:r>
                        <a:rPr lang="en-IN" sz="1800" b="1">
                          <a:solidFill>
                            <a:schemeClr val="tx2">
                              <a:lumMod val="20000"/>
                              <a:lumOff val="80000"/>
                            </a:schemeClr>
                          </a:solidFill>
                          <a:effectLst/>
                          <a:latin typeface="Bahnschrift Condensed" panose="020B0502040204020203" pitchFamily="34" charset="0"/>
                        </a:rPr>
                        <a:t>binding_affinity (kcal/mol)</a:t>
                      </a:r>
                    </a:p>
                  </a:txBody>
                  <a:tcPr anchor="ctr">
                    <a:lnL>
                      <a:noFill/>
                    </a:lnL>
                    <a:lnR>
                      <a:noFill/>
                    </a:lnR>
                    <a:lnT>
                      <a:noFill/>
                    </a:lnT>
                    <a:lnB>
                      <a:noFill/>
                    </a:lnB>
                    <a:solidFill>
                      <a:srgbClr val="383838"/>
                    </a:solidFill>
                  </a:tcPr>
                </a:tc>
                <a:tc>
                  <a:txBody>
                    <a:bodyPr/>
                    <a:lstStyle/>
                    <a:p>
                      <a:pPr algn="r"/>
                      <a:r>
                        <a:rPr lang="en-US" sz="1800" b="1" dirty="0" err="1">
                          <a:solidFill>
                            <a:schemeClr val="tx2">
                              <a:lumMod val="20000"/>
                              <a:lumOff val="80000"/>
                            </a:schemeClr>
                          </a:solidFill>
                          <a:effectLst/>
                          <a:latin typeface="Bahnschrift Condensed" panose="020B0502040204020203" pitchFamily="34" charset="0"/>
                        </a:rPr>
                        <a:t>binding_affinity_sd</a:t>
                      </a:r>
                      <a:r>
                        <a:rPr lang="en-US" sz="1800" b="1" dirty="0">
                          <a:solidFill>
                            <a:schemeClr val="tx2">
                              <a:lumMod val="20000"/>
                              <a:lumOff val="80000"/>
                            </a:schemeClr>
                          </a:solidFill>
                          <a:effectLst/>
                          <a:latin typeface="Bahnschrift Condensed" panose="020B0502040204020203" pitchFamily="34" charset="0"/>
                        </a:rPr>
                        <a:t> (kcal/mol)</a:t>
                      </a:r>
                    </a:p>
                  </a:txBody>
                  <a:tcPr anchor="ctr">
                    <a:lnL>
                      <a:noFill/>
                    </a:lnL>
                    <a:lnR>
                      <a:noFill/>
                    </a:lnR>
                    <a:lnT>
                      <a:noFill/>
                    </a:lnT>
                    <a:lnB>
                      <a:noFill/>
                    </a:lnB>
                    <a:solidFill>
                      <a:srgbClr val="383838"/>
                    </a:solidFill>
                  </a:tcPr>
                </a:tc>
                <a:tc>
                  <a:txBody>
                    <a:bodyPr/>
                    <a:lstStyle/>
                    <a:p>
                      <a:pPr algn="r"/>
                      <a:r>
                        <a:rPr lang="en-IN" sz="1800" b="1" dirty="0">
                          <a:solidFill>
                            <a:schemeClr val="tx2">
                              <a:lumMod val="20000"/>
                              <a:lumOff val="80000"/>
                            </a:schemeClr>
                          </a:solidFill>
                          <a:effectLst/>
                          <a:latin typeface="Bahnschrift Condensed" panose="020B0502040204020203" pitchFamily="34" charset="0"/>
                        </a:rPr>
                        <a:t>electrostatic (kcal/mol)</a:t>
                      </a:r>
                    </a:p>
                  </a:txBody>
                  <a:tcPr anchor="ctr">
                    <a:lnL>
                      <a:noFill/>
                    </a:lnL>
                    <a:lnR>
                      <a:noFill/>
                    </a:lnR>
                    <a:lnT>
                      <a:noFill/>
                    </a:lnT>
                    <a:lnB>
                      <a:noFill/>
                    </a:lnB>
                    <a:solidFill>
                      <a:srgbClr val="383838"/>
                    </a:solidFill>
                  </a:tcPr>
                </a:tc>
                <a:tc>
                  <a:txBody>
                    <a:bodyPr/>
                    <a:lstStyle/>
                    <a:p>
                      <a:pPr algn="r"/>
                      <a:r>
                        <a:rPr lang="en-IN" sz="1800" b="1" dirty="0" err="1">
                          <a:solidFill>
                            <a:schemeClr val="tx2">
                              <a:lumMod val="20000"/>
                              <a:lumOff val="80000"/>
                            </a:schemeClr>
                          </a:solidFill>
                          <a:effectLst/>
                          <a:latin typeface="Bahnschrift Condensed" panose="020B0502040204020203" pitchFamily="34" charset="0"/>
                        </a:rPr>
                        <a:t>electrostatic_sd</a:t>
                      </a:r>
                      <a:r>
                        <a:rPr lang="en-IN" sz="1800" b="1" dirty="0">
                          <a:solidFill>
                            <a:schemeClr val="tx2">
                              <a:lumMod val="20000"/>
                              <a:lumOff val="80000"/>
                            </a:schemeClr>
                          </a:solidFill>
                          <a:effectLst/>
                          <a:latin typeface="Bahnschrift Condensed" panose="020B0502040204020203" pitchFamily="34" charset="0"/>
                        </a:rPr>
                        <a:t> (kcal/mol)</a:t>
                      </a:r>
                    </a:p>
                  </a:txBody>
                  <a:tcPr anchor="ctr">
                    <a:lnL>
                      <a:noFill/>
                    </a:lnL>
                    <a:lnR>
                      <a:noFill/>
                    </a:lnR>
                    <a:lnT>
                      <a:noFill/>
                    </a:lnT>
                    <a:lnB>
                      <a:noFill/>
                    </a:lnB>
                    <a:solidFill>
                      <a:srgbClr val="383838"/>
                    </a:solidFill>
                  </a:tcPr>
                </a:tc>
                <a:tc>
                  <a:txBody>
                    <a:bodyPr/>
                    <a:lstStyle/>
                    <a:p>
                      <a:pPr algn="r"/>
                      <a:r>
                        <a:rPr lang="en-IN" sz="1800" b="1" dirty="0" err="1">
                          <a:solidFill>
                            <a:schemeClr val="tx2">
                              <a:lumMod val="20000"/>
                              <a:lumOff val="80000"/>
                            </a:schemeClr>
                          </a:solidFill>
                          <a:effectLst/>
                          <a:latin typeface="Bahnschrift Condensed" panose="020B0502040204020203" pitchFamily="34" charset="0"/>
                        </a:rPr>
                        <a:t>polar_solvation</a:t>
                      </a:r>
                      <a:r>
                        <a:rPr lang="en-IN" sz="1800" b="1" dirty="0">
                          <a:solidFill>
                            <a:schemeClr val="tx2">
                              <a:lumMod val="20000"/>
                              <a:lumOff val="80000"/>
                            </a:schemeClr>
                          </a:solidFill>
                          <a:effectLst/>
                          <a:latin typeface="Bahnschrift Condensed" panose="020B0502040204020203" pitchFamily="34" charset="0"/>
                        </a:rPr>
                        <a:t> (kcal/mol)</a:t>
                      </a:r>
                    </a:p>
                  </a:txBody>
                  <a:tcPr anchor="ctr">
                    <a:lnL>
                      <a:noFill/>
                    </a:lnL>
                    <a:lnR>
                      <a:noFill/>
                    </a:lnR>
                    <a:lnT>
                      <a:noFill/>
                    </a:lnT>
                    <a:lnB>
                      <a:noFill/>
                    </a:lnB>
                    <a:solidFill>
                      <a:srgbClr val="383838"/>
                    </a:solidFill>
                  </a:tcPr>
                </a:tc>
                <a:tc>
                  <a:txBody>
                    <a:bodyPr/>
                    <a:lstStyle/>
                    <a:p>
                      <a:pPr algn="r"/>
                      <a:r>
                        <a:rPr lang="en-IN" sz="1800" b="1">
                          <a:solidFill>
                            <a:schemeClr val="tx2">
                              <a:lumMod val="20000"/>
                              <a:lumOff val="80000"/>
                            </a:schemeClr>
                          </a:solidFill>
                          <a:effectLst/>
                          <a:latin typeface="Bahnschrift Condensed" panose="020B0502040204020203" pitchFamily="34" charset="0"/>
                        </a:rPr>
                        <a:t>polar_solvation_sd (kcal/mol)</a:t>
                      </a:r>
                    </a:p>
                  </a:txBody>
                  <a:tcPr anchor="ctr">
                    <a:lnL>
                      <a:noFill/>
                    </a:lnL>
                    <a:lnR>
                      <a:noFill/>
                    </a:lnR>
                    <a:lnT>
                      <a:noFill/>
                    </a:lnT>
                    <a:lnB>
                      <a:noFill/>
                    </a:lnB>
                    <a:solidFill>
                      <a:srgbClr val="383838"/>
                    </a:solidFill>
                  </a:tcPr>
                </a:tc>
                <a:tc>
                  <a:txBody>
                    <a:bodyPr/>
                    <a:lstStyle/>
                    <a:p>
                      <a:pPr algn="r"/>
                      <a:r>
                        <a:rPr lang="it-IT" sz="1800" b="1" dirty="0">
                          <a:solidFill>
                            <a:schemeClr val="tx2">
                              <a:lumMod val="20000"/>
                              <a:lumOff val="80000"/>
                            </a:schemeClr>
                          </a:solidFill>
                          <a:effectLst/>
                          <a:latin typeface="Bahnschrift Condensed" panose="020B0502040204020203" pitchFamily="34" charset="0"/>
                        </a:rPr>
                        <a:t>non_polar_solvation (kcal/mol)</a:t>
                      </a:r>
                    </a:p>
                  </a:txBody>
                  <a:tcPr anchor="ctr">
                    <a:lnL>
                      <a:noFill/>
                    </a:lnL>
                    <a:lnR>
                      <a:noFill/>
                    </a:lnR>
                    <a:lnT>
                      <a:noFill/>
                    </a:lnT>
                    <a:lnB>
                      <a:noFill/>
                    </a:lnB>
                    <a:solidFill>
                      <a:srgbClr val="383838"/>
                    </a:solidFill>
                  </a:tcPr>
                </a:tc>
                <a:tc>
                  <a:txBody>
                    <a:bodyPr/>
                    <a:lstStyle/>
                    <a:p>
                      <a:pPr algn="r"/>
                      <a:r>
                        <a:rPr lang="it-IT" sz="1800" b="1" dirty="0">
                          <a:solidFill>
                            <a:schemeClr val="tx2">
                              <a:lumMod val="20000"/>
                              <a:lumOff val="80000"/>
                            </a:schemeClr>
                          </a:solidFill>
                          <a:effectLst/>
                          <a:latin typeface="Bahnschrift Condensed" panose="020B0502040204020203" pitchFamily="34" charset="0"/>
                        </a:rPr>
                        <a:t>non_polar_solvation_sd (kcal/mol)</a:t>
                      </a:r>
                    </a:p>
                  </a:txBody>
                  <a:tcPr anchor="ctr">
                    <a:lnL>
                      <a:noFill/>
                    </a:lnL>
                    <a:lnR>
                      <a:noFill/>
                    </a:lnR>
                    <a:lnT>
                      <a:noFill/>
                    </a:lnT>
                    <a:lnB>
                      <a:noFill/>
                    </a:lnB>
                    <a:solidFill>
                      <a:srgbClr val="383838"/>
                    </a:solidFill>
                  </a:tcPr>
                </a:tc>
                <a:tc>
                  <a:txBody>
                    <a:bodyPr/>
                    <a:lstStyle/>
                    <a:p>
                      <a:pPr algn="r"/>
                      <a:r>
                        <a:rPr lang="en-IN" sz="1800" b="1" dirty="0" err="1">
                          <a:solidFill>
                            <a:schemeClr val="tx2">
                              <a:lumMod val="20000"/>
                              <a:lumOff val="80000"/>
                            </a:schemeClr>
                          </a:solidFill>
                          <a:effectLst/>
                          <a:latin typeface="Bahnschrift Condensed" panose="020B0502040204020203" pitchFamily="34" charset="0"/>
                        </a:rPr>
                        <a:t>vdW</a:t>
                      </a:r>
                      <a:r>
                        <a:rPr lang="en-IN" sz="1800" b="1" dirty="0">
                          <a:solidFill>
                            <a:schemeClr val="tx2">
                              <a:lumMod val="20000"/>
                              <a:lumOff val="80000"/>
                            </a:schemeClr>
                          </a:solidFill>
                          <a:effectLst/>
                          <a:latin typeface="Bahnschrift Condensed" panose="020B0502040204020203" pitchFamily="34" charset="0"/>
                        </a:rPr>
                        <a:t> (kcal/mol)</a:t>
                      </a:r>
                    </a:p>
                  </a:txBody>
                  <a:tcPr anchor="ctr">
                    <a:lnL>
                      <a:noFill/>
                    </a:lnL>
                    <a:lnR>
                      <a:noFill/>
                    </a:lnR>
                    <a:lnT>
                      <a:noFill/>
                    </a:lnT>
                    <a:lnB>
                      <a:noFill/>
                    </a:lnB>
                    <a:solidFill>
                      <a:srgbClr val="383838"/>
                    </a:solidFill>
                  </a:tcPr>
                </a:tc>
                <a:extLst>
                  <a:ext uri="{0D108BD9-81ED-4DB2-BD59-A6C34878D82A}">
                    <a16:rowId xmlns:a16="http://schemas.microsoft.com/office/drawing/2014/main" val="704688792"/>
                  </a:ext>
                </a:extLst>
              </a:tr>
            </a:tbl>
          </a:graphicData>
        </a:graphic>
      </p:graphicFrame>
      <p:pic>
        <p:nvPicPr>
          <p:cNvPr id="1026" name="Picture 2">
            <a:extLst>
              <a:ext uri="{FF2B5EF4-FFF2-40B4-BE49-F238E27FC236}">
                <a16:creationId xmlns:a16="http://schemas.microsoft.com/office/drawing/2014/main" id="{1193DD16-9302-1FEB-689C-6EFA54AF0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951" y="2220206"/>
            <a:ext cx="6078071" cy="4168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5044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16CB-FB21-B0E9-7287-2D2D1349CB39}"/>
              </a:ext>
            </a:extLst>
          </p:cNvPr>
          <p:cNvSpPr>
            <a:spLocks noGrp="1"/>
          </p:cNvSpPr>
          <p:nvPr>
            <p:ph type="title"/>
          </p:nvPr>
        </p:nvSpPr>
        <p:spPr>
          <a:xfrm>
            <a:off x="2743200" y="149536"/>
            <a:ext cx="10058400" cy="1371600"/>
          </a:xfrm>
        </p:spPr>
        <p:txBody>
          <a:bodyPr/>
          <a:lstStyle/>
          <a:p>
            <a:r>
              <a:rPr lang="en-US" dirty="0">
                <a:latin typeface="Monotype Corsiva" panose="03010101010201010101" pitchFamily="66" charset="0"/>
              </a:rPr>
              <a:t>WHICH ALGORITHMS &amp; WHY?</a:t>
            </a:r>
            <a:endParaRPr lang="en-IN" dirty="0">
              <a:latin typeface="Monotype Corsiva" panose="03010101010201010101" pitchFamily="66" charset="0"/>
            </a:endParaRPr>
          </a:p>
        </p:txBody>
      </p:sp>
      <p:sp>
        <p:nvSpPr>
          <p:cNvPr id="3" name="Content Placeholder 2">
            <a:extLst>
              <a:ext uri="{FF2B5EF4-FFF2-40B4-BE49-F238E27FC236}">
                <a16:creationId xmlns:a16="http://schemas.microsoft.com/office/drawing/2014/main" id="{34ED32EB-10C4-96BF-1E01-DD12BA794F91}"/>
              </a:ext>
            </a:extLst>
          </p:cNvPr>
          <p:cNvSpPr>
            <a:spLocks noGrp="1"/>
          </p:cNvSpPr>
          <p:nvPr>
            <p:ph idx="1"/>
          </p:nvPr>
        </p:nvSpPr>
        <p:spPr>
          <a:xfrm>
            <a:off x="364566" y="1763183"/>
            <a:ext cx="6078070" cy="3849624"/>
          </a:xfrm>
        </p:spPr>
        <p:txBody>
          <a:bodyPr>
            <a:noAutofit/>
          </a:bodyPr>
          <a:lstStyle/>
          <a:p>
            <a:r>
              <a:rPr lang="en-US" sz="2800" dirty="0">
                <a:solidFill>
                  <a:schemeClr val="accent3">
                    <a:lumMod val="75000"/>
                  </a:schemeClr>
                </a:solidFill>
                <a:latin typeface="Bahnschrift Condensed" panose="020B0502040204020203" pitchFamily="34" charset="0"/>
              </a:rPr>
              <a:t>THE ML BASED SCORING FUNCTIONS ARE USED TO PREDICT BINDING AFFINITY IN OUR CASE .</a:t>
            </a:r>
          </a:p>
          <a:p>
            <a:r>
              <a:rPr lang="en-US" sz="2800" dirty="0">
                <a:solidFill>
                  <a:schemeClr val="accent3">
                    <a:lumMod val="75000"/>
                  </a:schemeClr>
                </a:solidFill>
                <a:latin typeface="Bahnschrift Condensed" panose="020B0502040204020203" pitchFamily="34" charset="0"/>
              </a:rPr>
              <a:t>THE GIVEN DATASET FOLLOWS LINEAR VARIANCE HENCE THE FOLLOWING ALGO’S ARE USED:</a:t>
            </a:r>
          </a:p>
          <a:p>
            <a:pPr marL="0" indent="0">
              <a:buNone/>
            </a:pPr>
            <a:r>
              <a:rPr lang="en-US" sz="2800" dirty="0">
                <a:solidFill>
                  <a:schemeClr val="accent3">
                    <a:lumMod val="75000"/>
                  </a:schemeClr>
                </a:solidFill>
                <a:latin typeface="Bahnschrift Condensed" panose="020B0502040204020203" pitchFamily="34" charset="0"/>
              </a:rPr>
              <a:t>	1) LINEAR REGRESSION </a:t>
            </a:r>
          </a:p>
          <a:p>
            <a:pPr marL="0" indent="0">
              <a:buNone/>
            </a:pPr>
            <a:r>
              <a:rPr lang="en-US" sz="2800" dirty="0">
                <a:solidFill>
                  <a:schemeClr val="accent3">
                    <a:lumMod val="75000"/>
                  </a:schemeClr>
                </a:solidFill>
                <a:latin typeface="Bahnschrift Condensed" panose="020B0502040204020203" pitchFamily="34" charset="0"/>
              </a:rPr>
              <a:t>	2) POLY REGRESSION</a:t>
            </a:r>
          </a:p>
          <a:p>
            <a:pPr marL="0" indent="0">
              <a:buNone/>
            </a:pPr>
            <a:r>
              <a:rPr lang="en-US" sz="2800" dirty="0">
                <a:solidFill>
                  <a:schemeClr val="accent3">
                    <a:lumMod val="75000"/>
                  </a:schemeClr>
                </a:solidFill>
                <a:latin typeface="Bahnschrift Condensed" panose="020B0502040204020203" pitchFamily="34" charset="0"/>
              </a:rPr>
              <a:t>	3) SVM KERNEL </a:t>
            </a:r>
          </a:p>
          <a:p>
            <a:pPr marL="0" indent="0">
              <a:buNone/>
            </a:pPr>
            <a:endParaRPr lang="en-IN" sz="2800" dirty="0">
              <a:solidFill>
                <a:schemeClr val="accent3">
                  <a:lumMod val="75000"/>
                </a:schemeClr>
              </a:solidFill>
              <a:latin typeface="Bahnschrift Condensed" panose="020B0502040204020203" pitchFamily="34" charset="0"/>
            </a:endParaRPr>
          </a:p>
        </p:txBody>
      </p:sp>
      <p:graphicFrame>
        <p:nvGraphicFramePr>
          <p:cNvPr id="4" name="Table 4">
            <a:extLst>
              <a:ext uri="{FF2B5EF4-FFF2-40B4-BE49-F238E27FC236}">
                <a16:creationId xmlns:a16="http://schemas.microsoft.com/office/drawing/2014/main" id="{1A5D4A65-B826-69AE-90F9-E407F5A7F4DB}"/>
              </a:ext>
            </a:extLst>
          </p:cNvPr>
          <p:cNvGraphicFramePr>
            <a:graphicFrameLocks noGrp="1"/>
          </p:cNvGraphicFramePr>
          <p:nvPr>
            <p:extLst>
              <p:ext uri="{D42A27DB-BD31-4B8C-83A1-F6EECF244321}">
                <p14:modId xmlns:p14="http://schemas.microsoft.com/office/powerpoint/2010/main" val="153462560"/>
              </p:ext>
            </p:extLst>
          </p:nvPr>
        </p:nvGraphicFramePr>
        <p:xfrm>
          <a:off x="6442636" y="1395604"/>
          <a:ext cx="5310094" cy="4781080"/>
        </p:xfrm>
        <a:graphic>
          <a:graphicData uri="http://schemas.openxmlformats.org/drawingml/2006/table">
            <a:tbl>
              <a:tblPr firstRow="1" bandRow="1">
                <a:tableStyleId>{5C22544A-7EE6-4342-B048-85BDC9FD1C3A}</a:tableStyleId>
              </a:tblPr>
              <a:tblGrid>
                <a:gridCol w="2655047">
                  <a:extLst>
                    <a:ext uri="{9D8B030D-6E8A-4147-A177-3AD203B41FA5}">
                      <a16:colId xmlns:a16="http://schemas.microsoft.com/office/drawing/2014/main" val="612408976"/>
                    </a:ext>
                  </a:extLst>
                </a:gridCol>
                <a:gridCol w="2655047">
                  <a:extLst>
                    <a:ext uri="{9D8B030D-6E8A-4147-A177-3AD203B41FA5}">
                      <a16:colId xmlns:a16="http://schemas.microsoft.com/office/drawing/2014/main" val="968016321"/>
                    </a:ext>
                  </a:extLst>
                </a:gridCol>
              </a:tblGrid>
              <a:tr h="1195270">
                <a:tc>
                  <a:txBody>
                    <a:bodyPr/>
                    <a:lstStyle/>
                    <a:p>
                      <a:pPr algn="ctr"/>
                      <a:endParaRPr lang="en-US" dirty="0">
                        <a:solidFill>
                          <a:schemeClr val="tx1">
                            <a:lumMod val="65000"/>
                            <a:lumOff val="35000"/>
                          </a:schemeClr>
                        </a:solidFill>
                      </a:endParaRPr>
                    </a:p>
                    <a:p>
                      <a:pPr algn="ctr"/>
                      <a:r>
                        <a:rPr lang="en-US" dirty="0">
                          <a:solidFill>
                            <a:schemeClr val="tx1">
                              <a:lumMod val="65000"/>
                              <a:lumOff val="35000"/>
                            </a:schemeClr>
                          </a:solidFill>
                        </a:rPr>
                        <a:t>MODEL</a:t>
                      </a:r>
                      <a:endParaRPr lang="en-IN" dirty="0">
                        <a:solidFill>
                          <a:schemeClr val="tx1">
                            <a:lumMod val="65000"/>
                            <a:lumOff val="35000"/>
                          </a:schemeClr>
                        </a:solidFill>
                      </a:endParaRPr>
                    </a:p>
                  </a:txBody>
                  <a:tcPr/>
                </a:tc>
                <a:tc>
                  <a:txBody>
                    <a:bodyPr/>
                    <a:lstStyle/>
                    <a:p>
                      <a:pPr algn="ctr"/>
                      <a:endParaRPr lang="en-US" dirty="0">
                        <a:solidFill>
                          <a:schemeClr val="tx1">
                            <a:lumMod val="65000"/>
                            <a:lumOff val="35000"/>
                          </a:schemeClr>
                        </a:solidFill>
                      </a:endParaRPr>
                    </a:p>
                    <a:p>
                      <a:pPr algn="ctr"/>
                      <a:r>
                        <a:rPr lang="en-US" dirty="0">
                          <a:solidFill>
                            <a:schemeClr val="tx1">
                              <a:lumMod val="65000"/>
                              <a:lumOff val="35000"/>
                            </a:schemeClr>
                          </a:solidFill>
                        </a:rPr>
                        <a:t>OBSERVED</a:t>
                      </a:r>
                    </a:p>
                    <a:p>
                      <a:pPr algn="ctr"/>
                      <a:r>
                        <a:rPr lang="en-US" dirty="0">
                          <a:solidFill>
                            <a:schemeClr val="tx1">
                              <a:lumMod val="65000"/>
                              <a:lumOff val="35000"/>
                            </a:schemeClr>
                          </a:solidFill>
                        </a:rPr>
                        <a:t>ACCURACY</a:t>
                      </a:r>
                      <a:endParaRPr lang="en-IN" dirty="0">
                        <a:solidFill>
                          <a:schemeClr val="tx1">
                            <a:lumMod val="65000"/>
                            <a:lumOff val="35000"/>
                          </a:schemeClr>
                        </a:solidFill>
                      </a:endParaRPr>
                    </a:p>
                  </a:txBody>
                  <a:tcPr/>
                </a:tc>
                <a:extLst>
                  <a:ext uri="{0D108BD9-81ED-4DB2-BD59-A6C34878D82A}">
                    <a16:rowId xmlns:a16="http://schemas.microsoft.com/office/drawing/2014/main" val="902576853"/>
                  </a:ext>
                </a:extLst>
              </a:tr>
              <a:tr h="1195270">
                <a:tc>
                  <a:txBody>
                    <a:bodyPr/>
                    <a:lstStyle/>
                    <a:p>
                      <a:endParaRPr lang="en-US" dirty="0">
                        <a:solidFill>
                          <a:schemeClr val="tx1">
                            <a:lumMod val="65000"/>
                            <a:lumOff val="35000"/>
                          </a:schemeClr>
                        </a:solidFill>
                      </a:endParaRPr>
                    </a:p>
                    <a:p>
                      <a:pPr algn="ctr"/>
                      <a:r>
                        <a:rPr lang="en-US" sz="1800" dirty="0">
                          <a:solidFill>
                            <a:schemeClr val="tx1">
                              <a:lumMod val="65000"/>
                              <a:lumOff val="35000"/>
                            </a:schemeClr>
                          </a:solidFill>
                          <a:latin typeface="Bahnschrift Condensed" panose="020B0502040204020203" pitchFamily="34" charset="0"/>
                        </a:rPr>
                        <a:t>LINEAR REGRESSION </a:t>
                      </a:r>
                      <a:endParaRPr lang="en-IN" dirty="0">
                        <a:solidFill>
                          <a:schemeClr val="tx1">
                            <a:lumMod val="65000"/>
                            <a:lumOff val="35000"/>
                          </a:schemeClr>
                        </a:solidFill>
                      </a:endParaRPr>
                    </a:p>
                  </a:txBody>
                  <a:tcPr/>
                </a:tc>
                <a:tc>
                  <a:txBody>
                    <a:bodyPr/>
                    <a:lstStyle/>
                    <a:p>
                      <a:r>
                        <a:rPr lang="en-US" dirty="0">
                          <a:solidFill>
                            <a:schemeClr val="tx1">
                              <a:lumMod val="65000"/>
                              <a:lumOff val="35000"/>
                            </a:schemeClr>
                          </a:solidFill>
                        </a:rPr>
                        <a:t> </a:t>
                      </a:r>
                    </a:p>
                    <a:p>
                      <a:pPr algn="ctr"/>
                      <a:r>
                        <a:rPr lang="en-US" dirty="0">
                          <a:solidFill>
                            <a:schemeClr val="tx1">
                              <a:lumMod val="65000"/>
                              <a:lumOff val="35000"/>
                            </a:schemeClr>
                          </a:solidFill>
                        </a:rPr>
                        <a:t>99.993080%</a:t>
                      </a:r>
                      <a:endParaRPr lang="en-IN" dirty="0">
                        <a:solidFill>
                          <a:schemeClr val="tx1">
                            <a:lumMod val="65000"/>
                            <a:lumOff val="35000"/>
                          </a:schemeClr>
                        </a:solidFill>
                      </a:endParaRPr>
                    </a:p>
                  </a:txBody>
                  <a:tcPr/>
                </a:tc>
                <a:extLst>
                  <a:ext uri="{0D108BD9-81ED-4DB2-BD59-A6C34878D82A}">
                    <a16:rowId xmlns:a16="http://schemas.microsoft.com/office/drawing/2014/main" val="2701924544"/>
                  </a:ext>
                </a:extLst>
              </a:tr>
              <a:tr h="1195270">
                <a:tc>
                  <a:txBody>
                    <a:bodyPr/>
                    <a:lstStyle/>
                    <a:p>
                      <a:endParaRPr lang="en-US" dirty="0">
                        <a:solidFill>
                          <a:schemeClr val="tx1">
                            <a:lumMod val="65000"/>
                            <a:lumOff val="35000"/>
                          </a:schemeClr>
                        </a:solidFill>
                      </a:endParaRPr>
                    </a:p>
                    <a:p>
                      <a:pPr algn="ctr"/>
                      <a:r>
                        <a:rPr lang="en-US" sz="1800" dirty="0">
                          <a:solidFill>
                            <a:schemeClr val="tx1">
                              <a:lumMod val="65000"/>
                              <a:lumOff val="35000"/>
                            </a:schemeClr>
                          </a:solidFill>
                          <a:latin typeface="Bahnschrift Condensed" panose="020B0502040204020203" pitchFamily="34" charset="0"/>
                        </a:rPr>
                        <a:t>POLY REGRESSION</a:t>
                      </a:r>
                      <a:endParaRPr lang="en-IN" dirty="0">
                        <a:solidFill>
                          <a:schemeClr val="tx1">
                            <a:lumMod val="65000"/>
                            <a:lumOff val="35000"/>
                          </a:schemeClr>
                        </a:solidFill>
                      </a:endParaRPr>
                    </a:p>
                  </a:txBody>
                  <a:tcPr/>
                </a:tc>
                <a:tc>
                  <a:txBody>
                    <a:bodyPr/>
                    <a:lstStyle/>
                    <a:p>
                      <a:endParaRPr lang="en-US" dirty="0">
                        <a:solidFill>
                          <a:schemeClr val="tx1">
                            <a:lumMod val="65000"/>
                            <a:lumOff val="35000"/>
                          </a:schemeClr>
                        </a:solidFill>
                      </a:endParaRPr>
                    </a:p>
                    <a:p>
                      <a:pPr algn="ctr"/>
                      <a:r>
                        <a:rPr lang="en-IN" dirty="0">
                          <a:solidFill>
                            <a:schemeClr val="tx1">
                              <a:lumMod val="65000"/>
                              <a:lumOff val="35000"/>
                            </a:schemeClr>
                          </a:solidFill>
                        </a:rPr>
                        <a:t>99.992579%</a:t>
                      </a:r>
                    </a:p>
                  </a:txBody>
                  <a:tcPr/>
                </a:tc>
                <a:extLst>
                  <a:ext uri="{0D108BD9-81ED-4DB2-BD59-A6C34878D82A}">
                    <a16:rowId xmlns:a16="http://schemas.microsoft.com/office/drawing/2014/main" val="3430945763"/>
                  </a:ext>
                </a:extLst>
              </a:tr>
              <a:tr h="1195270">
                <a:tc>
                  <a:txBody>
                    <a:bodyPr/>
                    <a:lstStyle/>
                    <a:p>
                      <a:endParaRPr lang="en-US" dirty="0">
                        <a:solidFill>
                          <a:schemeClr val="tx1">
                            <a:lumMod val="65000"/>
                            <a:lumOff val="35000"/>
                          </a:schemeClr>
                        </a:solidFill>
                      </a:endParaRPr>
                    </a:p>
                    <a:p>
                      <a:pPr algn="ctr"/>
                      <a:r>
                        <a:rPr lang="en-US" sz="1800" dirty="0">
                          <a:solidFill>
                            <a:schemeClr val="tx1">
                              <a:lumMod val="65000"/>
                              <a:lumOff val="35000"/>
                            </a:schemeClr>
                          </a:solidFill>
                          <a:latin typeface="Bahnschrift Condensed" panose="020B0502040204020203" pitchFamily="34" charset="0"/>
                        </a:rPr>
                        <a:t>SVM KERNEL </a:t>
                      </a:r>
                      <a:endParaRPr lang="en-IN" dirty="0">
                        <a:solidFill>
                          <a:schemeClr val="tx1">
                            <a:lumMod val="65000"/>
                            <a:lumOff val="35000"/>
                          </a:schemeClr>
                        </a:solidFill>
                      </a:endParaRPr>
                    </a:p>
                  </a:txBody>
                  <a:tcPr/>
                </a:tc>
                <a:tc>
                  <a:txBody>
                    <a:bodyPr/>
                    <a:lstStyle/>
                    <a:p>
                      <a:endParaRPr lang="en-US" dirty="0">
                        <a:solidFill>
                          <a:schemeClr val="tx1">
                            <a:lumMod val="65000"/>
                            <a:lumOff val="35000"/>
                          </a:schemeClr>
                        </a:solidFill>
                      </a:endParaRPr>
                    </a:p>
                    <a:p>
                      <a:pPr algn="ctr"/>
                      <a:r>
                        <a:rPr lang="en-IN" dirty="0">
                          <a:solidFill>
                            <a:schemeClr val="tx1">
                              <a:lumMod val="65000"/>
                              <a:lumOff val="35000"/>
                            </a:schemeClr>
                          </a:solidFill>
                        </a:rPr>
                        <a:t>99.991968%</a:t>
                      </a:r>
                    </a:p>
                  </a:txBody>
                  <a:tcPr/>
                </a:tc>
                <a:extLst>
                  <a:ext uri="{0D108BD9-81ED-4DB2-BD59-A6C34878D82A}">
                    <a16:rowId xmlns:a16="http://schemas.microsoft.com/office/drawing/2014/main" val="2181588173"/>
                  </a:ext>
                </a:extLst>
              </a:tr>
            </a:tbl>
          </a:graphicData>
        </a:graphic>
      </p:graphicFrame>
    </p:spTree>
    <p:extLst>
      <p:ext uri="{BB962C8B-B14F-4D97-AF65-F5344CB8AC3E}">
        <p14:creationId xmlns:p14="http://schemas.microsoft.com/office/powerpoint/2010/main" val="2043336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1FC6-181E-45D0-0792-CC8FD6E678BA}"/>
              </a:ext>
            </a:extLst>
          </p:cNvPr>
          <p:cNvSpPr>
            <a:spLocks noGrp="1"/>
          </p:cNvSpPr>
          <p:nvPr>
            <p:ph type="title"/>
          </p:nvPr>
        </p:nvSpPr>
        <p:spPr>
          <a:xfrm>
            <a:off x="4491318" y="80683"/>
            <a:ext cx="10058400" cy="1371600"/>
          </a:xfrm>
        </p:spPr>
        <p:txBody>
          <a:bodyPr/>
          <a:lstStyle/>
          <a:p>
            <a:r>
              <a:rPr lang="en-IN" dirty="0">
                <a:latin typeface="Monotype Corsiva" panose="03010101010201010101" pitchFamily="66" charset="0"/>
              </a:rPr>
              <a:t>OUTPUT</a:t>
            </a:r>
          </a:p>
        </p:txBody>
      </p:sp>
      <p:sp>
        <p:nvSpPr>
          <p:cNvPr id="3" name="Content Placeholder 2">
            <a:extLst>
              <a:ext uri="{FF2B5EF4-FFF2-40B4-BE49-F238E27FC236}">
                <a16:creationId xmlns:a16="http://schemas.microsoft.com/office/drawing/2014/main" id="{BE79664E-8175-2F12-9B10-2CEF6F41933B}"/>
              </a:ext>
            </a:extLst>
          </p:cNvPr>
          <p:cNvSpPr>
            <a:spLocks noGrp="1"/>
          </p:cNvSpPr>
          <p:nvPr>
            <p:ph idx="1"/>
          </p:nvPr>
        </p:nvSpPr>
        <p:spPr>
          <a:xfrm>
            <a:off x="5082990" y="1843143"/>
            <a:ext cx="6580094" cy="3849624"/>
          </a:xfrm>
        </p:spPr>
        <p:txBody>
          <a:bodyPr>
            <a:normAutofit/>
          </a:bodyPr>
          <a:lstStyle/>
          <a:p>
            <a:r>
              <a:rPr lang="en-US" sz="3600" dirty="0">
                <a:solidFill>
                  <a:schemeClr val="accent4">
                    <a:lumMod val="75000"/>
                  </a:schemeClr>
                </a:solidFill>
                <a:latin typeface="Bahnschrift Condensed" panose="020B0502040204020203" pitchFamily="34" charset="0"/>
              </a:rPr>
              <a:t>The output  is the statement determining the classification of the given protein ligand complex as a BINDER or NON BINDER by using the </a:t>
            </a:r>
            <a:r>
              <a:rPr lang="en-US" sz="3600" dirty="0" err="1">
                <a:solidFill>
                  <a:schemeClr val="accent4">
                    <a:lumMod val="75000"/>
                  </a:schemeClr>
                </a:solidFill>
                <a:latin typeface="Bahnschrift Condensed" panose="020B0502040204020203" pitchFamily="34" charset="0"/>
              </a:rPr>
              <a:t>emperical</a:t>
            </a:r>
            <a:r>
              <a:rPr lang="en-US" sz="3600" dirty="0">
                <a:solidFill>
                  <a:schemeClr val="accent4">
                    <a:lumMod val="75000"/>
                  </a:schemeClr>
                </a:solidFill>
                <a:latin typeface="Bahnschrift Condensed" panose="020B0502040204020203" pitchFamily="34" charset="0"/>
              </a:rPr>
              <a:t> </a:t>
            </a:r>
            <a:r>
              <a:rPr lang="en-US" sz="3600" b="1" dirty="0">
                <a:solidFill>
                  <a:schemeClr val="tx1">
                    <a:lumMod val="95000"/>
                    <a:lumOff val="5000"/>
                  </a:schemeClr>
                </a:solidFill>
                <a:latin typeface="Bahnschrift Condensed" panose="020B0502040204020203" pitchFamily="34" charset="0"/>
              </a:rPr>
              <a:t>scoring function</a:t>
            </a:r>
            <a:r>
              <a:rPr lang="en-US" sz="3600" b="1" dirty="0">
                <a:solidFill>
                  <a:schemeClr val="bg2">
                    <a:lumMod val="50000"/>
                  </a:schemeClr>
                </a:solidFill>
                <a:latin typeface="Bahnschrift Condensed" panose="020B0502040204020203" pitchFamily="34" charset="0"/>
              </a:rPr>
              <a:t>,</a:t>
            </a:r>
            <a:r>
              <a:rPr lang="en-US" sz="3600" b="1" dirty="0">
                <a:solidFill>
                  <a:schemeClr val="accent4">
                    <a:lumMod val="75000"/>
                  </a:schemeClr>
                </a:solidFill>
                <a:latin typeface="Bahnschrift Condensed" panose="020B0502040204020203" pitchFamily="34" charset="0"/>
              </a:rPr>
              <a:t> </a:t>
            </a:r>
            <a:r>
              <a:rPr lang="en-US" sz="3600" dirty="0">
                <a:solidFill>
                  <a:schemeClr val="accent4">
                    <a:lumMod val="75000"/>
                  </a:schemeClr>
                </a:solidFill>
                <a:latin typeface="Bahnschrift Condensed" panose="020B0502040204020203" pitchFamily="34" charset="0"/>
              </a:rPr>
              <a:t>generated by the trained model on the basis of a fixed threshold value .</a:t>
            </a:r>
            <a:endParaRPr lang="en-IN" sz="3600" dirty="0">
              <a:solidFill>
                <a:schemeClr val="accent4">
                  <a:lumMod val="75000"/>
                </a:schemeClr>
              </a:solidFill>
              <a:latin typeface="Bahnschrift Condensed" panose="020B0502040204020203" pitchFamily="34" charset="0"/>
            </a:endParaRPr>
          </a:p>
        </p:txBody>
      </p:sp>
      <p:pic>
        <p:nvPicPr>
          <p:cNvPr id="5122" name="Picture 2" descr="Image result for proteins">
            <a:extLst>
              <a:ext uri="{FF2B5EF4-FFF2-40B4-BE49-F238E27FC236}">
                <a16:creationId xmlns:a16="http://schemas.microsoft.com/office/drawing/2014/main" id="{B76C540A-F84D-DA3F-8450-C4E00816A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494" y="1636059"/>
            <a:ext cx="4108294" cy="384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110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4AFE-953C-E136-ABAE-3F02A008AF9A}"/>
              </a:ext>
            </a:extLst>
          </p:cNvPr>
          <p:cNvSpPr>
            <a:spLocks noGrp="1"/>
          </p:cNvSpPr>
          <p:nvPr>
            <p:ph type="title"/>
          </p:nvPr>
        </p:nvSpPr>
        <p:spPr>
          <a:xfrm>
            <a:off x="4096871" y="158500"/>
            <a:ext cx="10058400" cy="1371600"/>
          </a:xfrm>
        </p:spPr>
        <p:txBody>
          <a:bodyPr/>
          <a:lstStyle/>
          <a:p>
            <a:r>
              <a:rPr lang="en-IN" dirty="0">
                <a:latin typeface="Monotype Corsiva" panose="03010101010201010101" pitchFamily="66" charset="0"/>
              </a:rPr>
              <a:t>CONCLUSION</a:t>
            </a:r>
            <a:r>
              <a:rPr lang="en-IN" dirty="0">
                <a:latin typeface="Forte" panose="03060902040502070203" pitchFamily="66" charset="0"/>
              </a:rPr>
              <a:t> </a:t>
            </a:r>
          </a:p>
        </p:txBody>
      </p:sp>
      <p:sp>
        <p:nvSpPr>
          <p:cNvPr id="3" name="Content Placeholder 2">
            <a:extLst>
              <a:ext uri="{FF2B5EF4-FFF2-40B4-BE49-F238E27FC236}">
                <a16:creationId xmlns:a16="http://schemas.microsoft.com/office/drawing/2014/main" id="{16DA4C6E-43BE-901A-35D5-2AF9BC27A47E}"/>
              </a:ext>
            </a:extLst>
          </p:cNvPr>
          <p:cNvSpPr>
            <a:spLocks noGrp="1"/>
          </p:cNvSpPr>
          <p:nvPr>
            <p:ph idx="1"/>
          </p:nvPr>
        </p:nvSpPr>
        <p:spPr>
          <a:xfrm>
            <a:off x="431706" y="1107309"/>
            <a:ext cx="11328587" cy="4643381"/>
          </a:xfrm>
        </p:spPr>
        <p:txBody>
          <a:bodyPr>
            <a:noAutofit/>
          </a:bodyPr>
          <a:lstStyle/>
          <a:p>
            <a:pPr algn="l">
              <a:buFont typeface="+mj-lt"/>
              <a:buAutoNum type="arabicPeriod"/>
            </a:pPr>
            <a:r>
              <a:rPr lang="en-US" sz="2800" b="0" i="0" dirty="0">
                <a:solidFill>
                  <a:schemeClr val="bg2">
                    <a:lumMod val="50000"/>
                  </a:schemeClr>
                </a:solidFill>
                <a:effectLst/>
                <a:latin typeface="Bahnschrift Condensed" panose="020B0502040204020203" pitchFamily="34" charset="0"/>
              </a:rPr>
              <a:t>The protein prediction model uses SVM, polynomial regression, and linear regression algorithms to predict binding affinity of proteins.</a:t>
            </a:r>
          </a:p>
          <a:p>
            <a:pPr algn="l">
              <a:buFont typeface="+mj-lt"/>
              <a:buAutoNum type="arabicPeriod"/>
            </a:pPr>
            <a:r>
              <a:rPr lang="en-US" sz="2800" b="0" i="0" dirty="0">
                <a:solidFill>
                  <a:schemeClr val="bg2">
                    <a:lumMod val="50000"/>
                  </a:schemeClr>
                </a:solidFill>
                <a:effectLst/>
                <a:latin typeface="Bahnschrift Condensed" panose="020B0502040204020203" pitchFamily="34" charset="0"/>
              </a:rPr>
              <a:t>The model considers various factors, including electrostatic, polar solvation, non-polar solvation, and van der Waals interactions.</a:t>
            </a:r>
          </a:p>
          <a:p>
            <a:pPr algn="l">
              <a:buFont typeface="+mj-lt"/>
              <a:buAutoNum type="arabicPeriod"/>
            </a:pPr>
            <a:r>
              <a:rPr lang="en-US" sz="2800" b="0" i="0" dirty="0">
                <a:solidFill>
                  <a:schemeClr val="bg2">
                    <a:lumMod val="50000"/>
                  </a:schemeClr>
                </a:solidFill>
                <a:effectLst/>
                <a:latin typeface="Bahnschrift Condensed" panose="020B0502040204020203" pitchFamily="34" charset="0"/>
              </a:rPr>
              <a:t>The model can accurately predict whether a protein is a binder or non-binder, and can identify potential drug targets.</a:t>
            </a:r>
          </a:p>
          <a:p>
            <a:pPr algn="l">
              <a:buFont typeface="+mj-lt"/>
              <a:buAutoNum type="arabicPeriod"/>
            </a:pPr>
            <a:r>
              <a:rPr lang="en-US" sz="2800" b="0" i="0" dirty="0">
                <a:solidFill>
                  <a:schemeClr val="bg2">
                    <a:lumMod val="50000"/>
                  </a:schemeClr>
                </a:solidFill>
                <a:effectLst/>
                <a:latin typeface="Bahnschrift Condensed" panose="020B0502040204020203" pitchFamily="34" charset="0"/>
              </a:rPr>
              <a:t>The model has important applications in drug discovery and development, and can aid in designing more effective drugs.</a:t>
            </a:r>
          </a:p>
          <a:p>
            <a:pPr algn="l">
              <a:buFont typeface="+mj-lt"/>
              <a:buAutoNum type="arabicPeriod"/>
            </a:pPr>
            <a:r>
              <a:rPr lang="en-US" sz="2800" b="0" i="0" dirty="0">
                <a:solidFill>
                  <a:schemeClr val="bg2">
                    <a:lumMod val="50000"/>
                  </a:schemeClr>
                </a:solidFill>
                <a:effectLst/>
                <a:latin typeface="Bahnschrift Condensed" panose="020B0502040204020203" pitchFamily="34" charset="0"/>
              </a:rPr>
              <a:t>Overall, the protein prediction model is a powerful tool with the potential to revolutionize the field of drug discovery and development.</a:t>
            </a:r>
          </a:p>
          <a:p>
            <a:endParaRPr lang="en-IN" sz="2800" dirty="0">
              <a:solidFill>
                <a:schemeClr val="bg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1975941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B975FBC4-9D33-46BE-911D-419763BA9AF9}">
  <ds:schemaRefs>
    <ds:schemaRef ds:uri="16c05727-aa75-4e4a-9b5f-8a80a1165891"/>
    <ds:schemaRef ds:uri="71af3243-3dd4-4a8d-8c0d-dd76da1f02a5"/>
    <ds:schemaRef ds:uri="http://purl.org/dc/dcmitype/"/>
    <ds:schemaRef ds:uri="http://purl.org/dc/terms/"/>
    <ds:schemaRef ds:uri="http://schemas.microsoft.com/office/2006/documentManagement/types"/>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{72DCE555-A919-4642-859B-32585998A0CE}tf56219246_win32</Template>
  <TotalTime>562</TotalTime>
  <Words>694</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Avenir Next LT Pro</vt:lpstr>
      <vt:lpstr>Avenir Next LT Pro Light</vt:lpstr>
      <vt:lpstr>Bahnschrift Condensed</vt:lpstr>
      <vt:lpstr>Forte</vt:lpstr>
      <vt:lpstr>Garamond</vt:lpstr>
      <vt:lpstr>Informal Roman</vt:lpstr>
      <vt:lpstr>Jokerman</vt:lpstr>
      <vt:lpstr>Lucida Handwriting</vt:lpstr>
      <vt:lpstr>Monotype Corsiva</vt:lpstr>
      <vt:lpstr>OCR A Extended</vt:lpstr>
      <vt:lpstr>SavonVTI</vt:lpstr>
      <vt:lpstr>Classification of  proteins into  binders and non binders</vt:lpstr>
      <vt:lpstr>PROBLEM STATEMENT </vt:lpstr>
      <vt:lpstr>INTRODUCTION</vt:lpstr>
      <vt:lpstr>INPUT</vt:lpstr>
      <vt:lpstr>ABOUT THE MODEL </vt:lpstr>
      <vt:lpstr>DATASET</vt:lpstr>
      <vt:lpstr>WHICH ALGORITHMS &amp; WHY?</vt:lpstr>
      <vt:lpstr>OUTPUT</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proteins into  binders and non binders</dc:title>
  <dc:creator>Aarsha Sai</dc:creator>
  <cp:lastModifiedBy>Aarsha Sai</cp:lastModifiedBy>
  <cp:revision>1</cp:revision>
  <dcterms:created xsi:type="dcterms:W3CDTF">2023-04-10T08:04:46Z</dcterms:created>
  <dcterms:modified xsi:type="dcterms:W3CDTF">2023-04-10T18:41:00Z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