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  <a:srgbClr val="E7E6E6"/>
    <a:srgbClr val="595959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62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1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491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1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287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93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06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86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44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09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630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75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tt pilkobling 5"/>
          <p:cNvCxnSpPr>
            <a:stCxn id="42" idx="6"/>
            <a:endCxn id="32" idx="2"/>
          </p:cNvCxnSpPr>
          <p:nvPr/>
        </p:nvCxnSpPr>
        <p:spPr>
          <a:xfrm>
            <a:off x="3433983" y="4769927"/>
            <a:ext cx="5565352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/>
          <p:cNvCxnSpPr>
            <a:stCxn id="77" idx="6"/>
            <a:endCxn id="29" idx="2"/>
          </p:cNvCxnSpPr>
          <p:nvPr/>
        </p:nvCxnSpPr>
        <p:spPr>
          <a:xfrm flipV="1">
            <a:off x="3638081" y="3482129"/>
            <a:ext cx="5084869" cy="1082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/>
          <p:cNvCxnSpPr>
            <a:stCxn id="29" idx="4"/>
            <a:endCxn id="32" idx="0"/>
          </p:cNvCxnSpPr>
          <p:nvPr/>
        </p:nvCxnSpPr>
        <p:spPr>
          <a:xfrm>
            <a:off x="8834161" y="3580983"/>
            <a:ext cx="276385" cy="1090090"/>
          </a:xfrm>
          <a:prstGeom prst="straightConnector1">
            <a:avLst/>
          </a:prstGeom>
          <a:ln>
            <a:solidFill>
              <a:srgbClr val="595959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8722950" y="3383275"/>
            <a:ext cx="222421" cy="197708"/>
          </a:xfrm>
          <a:prstGeom prst="ellipse">
            <a:avLst/>
          </a:prstGeom>
          <a:solidFill>
            <a:srgbClr val="E7E6E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/>
          <p:cNvSpPr/>
          <p:nvPr/>
        </p:nvSpPr>
        <p:spPr>
          <a:xfrm>
            <a:off x="8999335" y="4671073"/>
            <a:ext cx="222421" cy="197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/>
          <p:cNvSpPr/>
          <p:nvPr/>
        </p:nvSpPr>
        <p:spPr>
          <a:xfrm>
            <a:off x="3211562" y="4671073"/>
            <a:ext cx="222421" cy="197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4" name="Rett pilkobling 43"/>
          <p:cNvCxnSpPr>
            <a:endCxn id="42" idx="2"/>
          </p:cNvCxnSpPr>
          <p:nvPr/>
        </p:nvCxnSpPr>
        <p:spPr>
          <a:xfrm>
            <a:off x="2286652" y="4769927"/>
            <a:ext cx="924910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kobling 46"/>
          <p:cNvCxnSpPr>
            <a:stCxn id="42" idx="0"/>
            <a:endCxn id="77" idx="4"/>
          </p:cNvCxnSpPr>
          <p:nvPr/>
        </p:nvCxnSpPr>
        <p:spPr>
          <a:xfrm flipV="1">
            <a:off x="3322773" y="3567096"/>
            <a:ext cx="231900" cy="1103977"/>
          </a:xfrm>
          <a:prstGeom prst="straightConnector1">
            <a:avLst/>
          </a:prstGeom>
          <a:ln>
            <a:solidFill>
              <a:srgbClr val="595959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Sylinder 53"/>
          <p:cNvSpPr txBox="1"/>
          <p:nvPr/>
        </p:nvSpPr>
        <p:spPr>
          <a:xfrm>
            <a:off x="3834056" y="3022573"/>
            <a:ext cx="96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chemeClr val="bg2">
                    <a:lumMod val="25000"/>
                  </a:schemeClr>
                </a:solidFill>
              </a:rPr>
              <a:t>Feature</a:t>
            </a:r>
            <a:endParaRPr lang="nb-NO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TekstSylinder 54"/>
          <p:cNvSpPr txBox="1"/>
          <p:nvPr/>
        </p:nvSpPr>
        <p:spPr>
          <a:xfrm>
            <a:off x="2222028" y="4331161"/>
            <a:ext cx="73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Trunk</a:t>
            </a:r>
            <a:endParaRPr lang="nb-NO" dirty="0"/>
          </a:p>
        </p:txBody>
      </p:sp>
      <p:sp>
        <p:nvSpPr>
          <p:cNvPr id="60" name="Ellipse 59"/>
          <p:cNvSpPr/>
          <p:nvPr/>
        </p:nvSpPr>
        <p:spPr>
          <a:xfrm>
            <a:off x="5073342" y="3388046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Ellipse 61"/>
          <p:cNvSpPr/>
          <p:nvPr/>
        </p:nvSpPr>
        <p:spPr>
          <a:xfrm>
            <a:off x="592762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Ellipse 69"/>
          <p:cNvSpPr/>
          <p:nvPr/>
        </p:nvSpPr>
        <p:spPr>
          <a:xfrm>
            <a:off x="8179036" y="339190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Ellipse 70"/>
          <p:cNvSpPr/>
          <p:nvPr/>
        </p:nvSpPr>
        <p:spPr>
          <a:xfrm>
            <a:off x="724525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Ellipse 71"/>
          <p:cNvSpPr/>
          <p:nvPr/>
        </p:nvSpPr>
        <p:spPr>
          <a:xfrm>
            <a:off x="6529331" y="3391847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/>
          <p:cNvSpPr/>
          <p:nvPr/>
        </p:nvSpPr>
        <p:spPr>
          <a:xfrm>
            <a:off x="7610580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Ellipse 76"/>
          <p:cNvSpPr/>
          <p:nvPr/>
        </p:nvSpPr>
        <p:spPr>
          <a:xfrm>
            <a:off x="3471265" y="341881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TekstSylinder 83"/>
          <p:cNvSpPr txBox="1"/>
          <p:nvPr/>
        </p:nvSpPr>
        <p:spPr>
          <a:xfrm>
            <a:off x="1532214" y="1522239"/>
            <a:ext cx="871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 err="1" smtClean="0"/>
              <a:t>What</a:t>
            </a:r>
            <a:r>
              <a:rPr lang="nb-NO" sz="2800" dirty="0" smtClean="0"/>
              <a:t> </a:t>
            </a:r>
            <a:r>
              <a:rPr lang="nb-NO" sz="2800" dirty="0" smtClean="0"/>
              <a:t>has </a:t>
            </a:r>
            <a:r>
              <a:rPr lang="nb-NO" sz="2800" dirty="0" err="1" smtClean="0"/>
              <a:t>changed</a:t>
            </a:r>
            <a:r>
              <a:rPr lang="nb-NO" sz="2800" dirty="0" smtClean="0"/>
              <a:t> is </a:t>
            </a:r>
            <a:r>
              <a:rPr lang="nb-NO" sz="2800" dirty="0" err="1" smtClean="0"/>
              <a:t>important</a:t>
            </a:r>
            <a:r>
              <a:rPr lang="nb-NO" sz="2800" dirty="0" smtClean="0"/>
              <a:t>, </a:t>
            </a:r>
            <a:r>
              <a:rPr lang="nb-NO" sz="2800" b="1" dirty="0" smtClean="0">
                <a:solidFill>
                  <a:srgbClr val="C1C1C1"/>
                </a:solidFill>
              </a:rPr>
              <a:t>not </a:t>
            </a:r>
            <a:r>
              <a:rPr lang="nb-NO" sz="2800" b="1" dirty="0" err="1">
                <a:solidFill>
                  <a:srgbClr val="C1C1C1"/>
                </a:solidFill>
              </a:rPr>
              <a:t>h</a:t>
            </a:r>
            <a:r>
              <a:rPr lang="nb-NO" sz="2800" b="1" dirty="0" err="1" smtClean="0">
                <a:solidFill>
                  <a:srgbClr val="C1C1C1"/>
                </a:solidFill>
              </a:rPr>
              <a:t>ow</a:t>
            </a:r>
            <a:r>
              <a:rPr lang="nb-NO" sz="2800" dirty="0" smtClean="0"/>
              <a:t>.</a:t>
            </a:r>
            <a:endParaRPr lang="nb-NO" sz="2800" dirty="0"/>
          </a:p>
        </p:txBody>
      </p:sp>
      <p:sp>
        <p:nvSpPr>
          <p:cNvPr id="93" name="TextBox 8"/>
          <p:cNvSpPr txBox="1"/>
          <p:nvPr/>
        </p:nvSpPr>
        <p:spPr>
          <a:xfrm>
            <a:off x="8931496" y="5277889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1548257" y="2033592"/>
            <a:ext cx="3167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Squash all </a:t>
            </a:r>
            <a:r>
              <a:rPr lang="nb-NO" sz="2000" dirty="0" err="1"/>
              <a:t>commits</a:t>
            </a:r>
            <a:r>
              <a:rPr lang="nb-NO" sz="2000" dirty="0"/>
              <a:t> </a:t>
            </a:r>
            <a:r>
              <a:rPr lang="nb-NO" sz="2000" dirty="0" err="1"/>
              <a:t>into</a:t>
            </a:r>
            <a:r>
              <a:rPr lang="nb-NO" sz="2000" dirty="0"/>
              <a:t> </a:t>
            </a:r>
            <a:r>
              <a:rPr lang="nb-NO" sz="2000" dirty="0" err="1"/>
              <a:t>one</a:t>
            </a:r>
            <a:r>
              <a:rPr lang="nb-NO" sz="2000" dirty="0"/>
              <a:t>.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125466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>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Malvik, Sven</dc:creator>
  <cp:lastModifiedBy>Malvik, Sven</cp:lastModifiedBy>
  <cp:revision>81</cp:revision>
  <dcterms:created xsi:type="dcterms:W3CDTF">2018-06-15T06:49:06Z</dcterms:created>
  <dcterms:modified xsi:type="dcterms:W3CDTF">2018-06-15T08:28:01Z</dcterms:modified>
</cp:coreProperties>
</file>