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-4.3431750264491054E-3"/>
                  <c:y val="-0.1941484075766841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92537928790247"/>
                      <c:h val="0.121476592423315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0" smtClean="0"/>
                      <a:pPr>
                        <a:defRPr sz="2000" b="0"/>
                      </a:pPr>
                      <a:t>[KATEGORINAVN]</a:t>
                    </a:fld>
                    <a:endParaRPr lang="nb-NO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b-NO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'Ark1'!$A$2:$A$4</c:f>
              <c:strCache>
                <c:ptCount val="3"/>
                <c:pt idx="0">
                  <c:v>Small PR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6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17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0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85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7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4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58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4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2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5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B440-35B7-4DC3-AEFD-2C305FA970CA}" type="datetimeFigureOut">
              <a:rPr lang="nb-NO" smtClean="0"/>
              <a:t>05.06.2018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B8F8-10F9-483E-AF98-8F39987EF6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4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51865852"/>
              </p:ext>
            </p:extLst>
          </p:nvPr>
        </p:nvGraphicFramePr>
        <p:xfrm>
          <a:off x="2887914" y="1101258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176466" y="1707931"/>
            <a:ext cx="3882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clear What and How commit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purpose of the PR and give useful titles and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type or state i.e. Improvement, Fix, WIP - Work in progress, RFC - Request for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 on changes to guide the reviewer.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polite.</a:t>
            </a:r>
          </a:p>
          <a:p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272545" y="5951190"/>
            <a:ext cx="49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Squash all commits.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229867" y="1707931"/>
            <a:ext cx="3911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Reviewing a PR is hard.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Speeds up review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12" name="Tittel 1"/>
          <p:cNvSpPr>
            <a:spLocks noGrp="1"/>
          </p:cNvSpPr>
          <p:nvPr>
            <p:ph type="title"/>
          </p:nvPr>
        </p:nvSpPr>
        <p:spPr>
          <a:xfrm>
            <a:off x="176466" y="15906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smtClean="0"/>
              <a:t>Properties </a:t>
            </a:r>
            <a:r>
              <a:rPr lang="nb-NO" dirty="0" err="1" smtClean="0"/>
              <a:t>of</a:t>
            </a:r>
            <a:r>
              <a:rPr lang="nb-NO" dirty="0" smtClean="0"/>
              <a:t> a Pull </a:t>
            </a:r>
            <a:r>
              <a:rPr lang="nb-NO" dirty="0" err="1" smtClean="0"/>
              <a:t>Request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11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Properties of a Pull Request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12</cp:revision>
  <dcterms:created xsi:type="dcterms:W3CDTF">2018-06-05T07:29:01Z</dcterms:created>
  <dcterms:modified xsi:type="dcterms:W3CDTF">2018-06-05T08:38:07Z</dcterms:modified>
</cp:coreProperties>
</file>