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'Ark1'!$B$1</c:f>
              <c:strCache>
                <c:ptCount val="1"/>
                <c:pt idx="0">
                  <c:v>Properties of a good pull request</c:v>
                </c:pt>
              </c:strCache>
            </c:strRef>
          </c:tx>
          <c:spPr>
            <a:effectLst>
              <a:outerShdw blurRad="50800" dist="50800" dir="5400000" sx="4000" sy="4000" algn="ctr" rotWithShape="0">
                <a:srgbClr val="000000">
                  <a:alpha val="43137"/>
                </a:srgbClr>
              </a:outerShdw>
              <a:softEdge rad="0"/>
            </a:effectLst>
          </c:spPr>
          <c:explosion val="4"/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8BAE-4AE0-BA5D-DBB5113294DE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4-8BAE-4AE0-BA5D-DBB5113294DE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8BAE-4AE0-BA5D-DBB5113294DE}"/>
              </c:ext>
            </c:extLst>
          </c:dPt>
          <c:dLbls>
            <c:dLbl>
              <c:idx val="0"/>
              <c:layout>
                <c:manualLayout>
                  <c:x val="-0.22602036171259848"/>
                  <c:y val="0.142503036263346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474999999999996"/>
                      <c:h val="0.133195304306391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BAE-4AE0-BA5D-DBB5113294DE}"/>
                </c:ext>
              </c:extLst>
            </c:dLbl>
            <c:dLbl>
              <c:idx val="1"/>
              <c:layout>
                <c:manualLayout>
                  <c:x val="1.266906628951997E-3"/>
                  <c:y val="-0.1519942507000547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524363730601228"/>
                      <c:h val="0.205784906176574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8BAE-4AE0-BA5D-DBB5113294DE}"/>
                </c:ext>
              </c:extLst>
            </c:dLbl>
            <c:dLbl>
              <c:idx val="2"/>
              <c:layout>
                <c:manualLayout>
                  <c:x val="0.23984374999999999"/>
                  <c:y val="0.1507282141530379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148D0D-E3F6-4C71-98E8-4F408457B289}" type="CATEGORYNAME">
                      <a:rPr lang="en-US" sz="2000" b="0" smtClean="0"/>
                      <a:pPr>
                        <a:defRPr sz="2000"/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87500000000004"/>
                      <c:h val="0.141210928813304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BAE-4AE0-BA5D-DBB5113294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'Ark1'!$A$2:$A$4</c:f>
              <c:strCache>
                <c:ptCount val="3"/>
                <c:pt idx="0">
                  <c:v>Small changes</c:v>
                </c:pt>
                <c:pt idx="1">
                  <c:v>Single commit</c:v>
                </c:pt>
                <c:pt idx="2">
                  <c:v>Detailed information</c:v>
                </c:pt>
              </c:strCache>
            </c:strRef>
          </c:cat>
          <c:val>
            <c:numRef>
              <c:f>'Ark1'!$B$2:$B$4</c:f>
              <c:numCache>
                <c:formatCode>0%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AE-4AE0-BA5D-DBB511329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025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469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171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70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854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073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344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558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44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025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058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8B440-35B7-4DC3-AEFD-2C305FA970CA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42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53143028"/>
              </p:ext>
            </p:extLst>
          </p:nvPr>
        </p:nvGraphicFramePr>
        <p:xfrm>
          <a:off x="2938456" y="387155"/>
          <a:ext cx="6791345" cy="4971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kstSylinder 7"/>
          <p:cNvSpPr txBox="1"/>
          <p:nvPr/>
        </p:nvSpPr>
        <p:spPr>
          <a:xfrm>
            <a:off x="227008" y="993828"/>
            <a:ext cx="38821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a clear What and How commit message.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the purpose of the PR and give useful titles and descriptions.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 its type or state i.e. Improvement, Fix, WIP - Work in progress, RFC - Request for comments.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Comment on changes to guide the reviewer.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 polite.</a:t>
            </a:r>
          </a:p>
          <a:p>
            <a:endParaRPr lang="nb-NO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4323087" y="5237087"/>
            <a:ext cx="495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Squash all commits.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end result is important, not its way. </a:t>
            </a:r>
            <a:endParaRPr lang="nb-NO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8280409" y="993828"/>
            <a:ext cx="3911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Reviewing a PR is hard.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Speeds up review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feature is easier to handle.</a:t>
            </a: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10664729" y="5575641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1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Company>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Malvik, Sven</dc:creator>
  <cp:lastModifiedBy>MALVIK Sven</cp:lastModifiedBy>
  <cp:revision>18</cp:revision>
  <dcterms:created xsi:type="dcterms:W3CDTF">2018-06-05T07:29:01Z</dcterms:created>
  <dcterms:modified xsi:type="dcterms:W3CDTF">2018-06-07T18:32:48Z</dcterms:modified>
</cp:coreProperties>
</file>